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0" r:id="rId2"/>
  </p:sldMasterIdLst>
  <p:notesMasterIdLst>
    <p:notesMasterId r:id="rId11"/>
  </p:notesMasterIdLst>
  <p:handoutMasterIdLst>
    <p:handoutMasterId r:id="rId12"/>
  </p:handoutMasterIdLst>
  <p:sldIdLst>
    <p:sldId id="264" r:id="rId3"/>
    <p:sldId id="268" r:id="rId4"/>
    <p:sldId id="269" r:id="rId5"/>
    <p:sldId id="281" r:id="rId6"/>
    <p:sldId id="270" r:id="rId7"/>
    <p:sldId id="280" r:id="rId8"/>
    <p:sldId id="274" r:id="rId9"/>
    <p:sldId id="282" r:id="rId1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74" d="100"/>
          <a:sy n="74" d="100"/>
        </p:scale>
        <p:origin x="582" y="7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ru-RU">
                <a:solidFill>
                  <a:schemeClr val="tx2"/>
                </a:solidFill>
              </a:rPr>
              <a:t>16.03.2014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ru-RU"/>
              <a:pPr/>
              <a:t>16.03.2014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224" y="4464028"/>
            <a:ext cx="9141619" cy="1641490"/>
          </a:xfrm>
        </p:spPr>
        <p:txBody>
          <a:bodyPr wrap="none" anchor="t">
            <a:normAutofit/>
          </a:bodyPr>
          <a:lstStyle>
            <a:lvl1pPr algn="r">
              <a:defRPr sz="9597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223" y="3694376"/>
            <a:ext cx="9141619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199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3/16/2014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2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4367161"/>
            <a:ext cx="10512862" cy="819355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569" y="987426"/>
            <a:ext cx="10512862" cy="337973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9" y="5186516"/>
            <a:ext cx="10511274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16.03.2014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9440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5"/>
            <a:ext cx="10512862" cy="3534344"/>
          </a:xfrm>
        </p:spPr>
        <p:txBody>
          <a:bodyPr anchor="ctr"/>
          <a:lstStyle>
            <a:lvl1pPr>
              <a:defRPr sz="31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9" y="4489399"/>
            <a:ext cx="10511274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16.03.2014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80186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365125"/>
            <a:ext cx="9300329" cy="2992904"/>
          </a:xfrm>
        </p:spPr>
        <p:txBody>
          <a:bodyPr anchor="ctr"/>
          <a:lstStyle>
            <a:lvl1pPr>
              <a:defRPr sz="43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196" y="3365557"/>
            <a:ext cx="8750020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982" y="4501729"/>
            <a:ext cx="10509686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16.03.2014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9" name="TextBox 8"/>
          <p:cNvSpPr txBox="1"/>
          <p:nvPr/>
        </p:nvSpPr>
        <p:spPr>
          <a:xfrm>
            <a:off x="1110755" y="786824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5094" y="2743200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5978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2326968"/>
            <a:ext cx="10512862" cy="2511835"/>
          </a:xfrm>
        </p:spPr>
        <p:txBody>
          <a:bodyPr anchor="b">
            <a:normAutofit/>
          </a:bodyPr>
          <a:lstStyle>
            <a:lvl1pPr>
              <a:defRPr sz="539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9" y="4850581"/>
            <a:ext cx="10511274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16.03.2014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73563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6934" y="1885950"/>
            <a:ext cx="294609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445" y="2571750"/>
            <a:ext cx="292658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6800" y="1885950"/>
            <a:ext cx="2935476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399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6249" y="2571750"/>
            <a:ext cx="294602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6997" y="1885950"/>
            <a:ext cx="2931349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399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6997" y="2571750"/>
            <a:ext cx="2931349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16.03.2014</a:t>
            </a:fld>
            <a:endParaRPr lang="ru-RU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97102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1738" y="4297503"/>
            <a:ext cx="293928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1738" y="2256354"/>
            <a:ext cx="293928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1738" y="4873766"/>
            <a:ext cx="2939284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7808" y="4297503"/>
            <a:ext cx="292976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7807" y="2256354"/>
            <a:ext cx="292976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6454" y="4873765"/>
            <a:ext cx="293364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2290" y="4297503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2289" y="2256354"/>
            <a:ext cx="2931349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2165" y="4873763"/>
            <a:ext cx="293523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16.03.2014</a:t>
            </a:fld>
            <a:endParaRPr lang="ru-RU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49059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t>16.03.2014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1270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t>16.03.2014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7956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ru-RU" noProof="0" smtClean="0"/>
              <a:t>16.03.2014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5270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309" y="4464028"/>
            <a:ext cx="9141619" cy="1641490"/>
          </a:xfrm>
        </p:spPr>
        <p:txBody>
          <a:bodyPr wrap="none" anchor="t">
            <a:normAutofit/>
          </a:bodyPr>
          <a:lstStyle>
            <a:lvl1pPr algn="l">
              <a:defRPr sz="9597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309" y="3693675"/>
            <a:ext cx="9141619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199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3/16/2014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5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709" y="1825625"/>
            <a:ext cx="5023907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8194" y="1825625"/>
            <a:ext cx="503264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16.03.2014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6474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09" y="1681163"/>
            <a:ext cx="5023907" cy="823912"/>
          </a:xfrm>
        </p:spPr>
        <p:txBody>
          <a:bodyPr anchor="b"/>
          <a:lstStyle>
            <a:lvl1pPr marL="0" indent="0">
              <a:buNone/>
              <a:defRPr sz="2399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09" y="2505075"/>
            <a:ext cx="502390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8194" y="1681163"/>
            <a:ext cx="5034237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399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8194" y="2505075"/>
            <a:ext cx="50342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16.03.2014</a:t>
            </a:fld>
            <a:endParaRPr lang="ru-RU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2169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16.03.2014</a:t>
            </a:fld>
            <a:endParaRPr lang="ru-RU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3597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16.03.2014</a:t>
            </a:fld>
            <a:endParaRPr lang="ru-RU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875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09" y="2057400"/>
            <a:ext cx="3651074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t>16.03.2014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0487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09" y="2057400"/>
            <a:ext cx="3651074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t>16.03.2014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5072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08" y="1825625"/>
            <a:ext cx="102311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DD204D1-F9BD-4643-8480-6EA41EB484F1}" type="datetimeFigureOut">
              <a:rPr lang="ru-RU" noProof="0" smtClean="0"/>
              <a:pPr/>
              <a:t>16.03.2014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56824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5398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3852" y="2429898"/>
            <a:ext cx="9141619" cy="1641490"/>
          </a:xfrm>
        </p:spPr>
        <p:txBody>
          <a:bodyPr>
            <a:normAutofit/>
          </a:bodyPr>
          <a:lstStyle/>
          <a:p>
            <a:pPr algn="l" defTabSz="1216152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9600" b="1" i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 Великая</a:t>
            </a:r>
            <a:endParaRPr lang="ru-RU" sz="9600" b="1" i="1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4652" y="2636979"/>
            <a:ext cx="4320642" cy="1098089"/>
          </a:xfrm>
        </p:spPr>
        <p:txBody>
          <a:bodyPr>
            <a:normAutofit fontScale="90000"/>
          </a:bodyPr>
          <a:lstStyle/>
          <a:p>
            <a:r>
              <a:rPr lang="ru-RU" dirty="0"/>
              <a:t>Екатерина </a:t>
            </a:r>
            <a:r>
              <a:rPr lang="en-US" dirty="0"/>
              <a:t>II </a:t>
            </a:r>
            <a:r>
              <a:rPr lang="ru-RU" dirty="0"/>
              <a:t>Алексеевна </a:t>
            </a:r>
            <a:r>
              <a:rPr lang="ru-RU" dirty="0" smtClean="0"/>
              <a:t>Великая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21.04.1729 - </a:t>
            </a:r>
            <a:r>
              <a:rPr lang="ru-RU" dirty="0" smtClean="0"/>
              <a:t>6.11.1796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288" y="0"/>
            <a:ext cx="5177888" cy="6858000"/>
          </a:xfrm>
        </p:spPr>
      </p:pic>
    </p:spTree>
    <p:extLst>
      <p:ext uri="{BB962C8B-B14F-4D97-AF65-F5344CB8AC3E}">
        <p14:creationId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188640"/>
            <a:ext cx="4726621" cy="3544965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340" y="105409"/>
            <a:ext cx="6667466" cy="5000600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808" y="3429000"/>
            <a:ext cx="7053064" cy="385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396" y="-410315"/>
            <a:ext cx="4968552" cy="36245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0"/>
            <a:ext cx="4870276" cy="31935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0" y="3356992"/>
            <a:ext cx="4980384" cy="3735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881" y="3356992"/>
            <a:ext cx="5210944" cy="388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10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84" y="1287207"/>
            <a:ext cx="4637102" cy="34778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684" y="1268760"/>
            <a:ext cx="4049950" cy="38941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140" y="-387424"/>
            <a:ext cx="5387280" cy="828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19426" cy="459566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399" y="0"/>
            <a:ext cx="4762500" cy="47529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091" y="1772816"/>
            <a:ext cx="3529710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8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788" y="5647498"/>
            <a:ext cx="7313295" cy="7620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Суворов 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</a:rPr>
              <a:t>Александр Васильевич</a:t>
            </a:r>
            <a:br>
              <a:rPr lang="ru-RU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75000"/>
                  </a:schemeClr>
                </a:solidFill>
              </a:rPr>
              <a:t>(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1730—1800)</a:t>
            </a:r>
            <a:endParaRPr lang="ru-RU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30381" y="5805264"/>
            <a:ext cx="7313295" cy="81280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75000"/>
                  </a:schemeClr>
                </a:solidFill>
              </a:rPr>
              <a:t>Ушаков Фёдор Фёдорович</a:t>
            </a:r>
          </a:p>
          <a:p>
            <a:r>
              <a:rPr lang="ru-RU" b="1" dirty="0" smtClean="0">
                <a:solidFill>
                  <a:schemeClr val="tx1">
                    <a:lumMod val="75000"/>
                  </a:schemeClr>
                </a:solidFill>
              </a:rPr>
              <a:t>(1745-1817)</a:t>
            </a:r>
            <a:endParaRPr lang="ru-RU" b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026" name="Picture 2" descr="http://www.molgvardia.ru/sites/default/files/2852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84" y="0"/>
            <a:ext cx="454342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8" y="0"/>
            <a:ext cx="45053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0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124" y="79521"/>
            <a:ext cx="4296916" cy="67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9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5F3C251-2A44-472B-8189-0695C2D742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TC104033923[[fn=Глубина]]</Template>
  <TotalTime>0</TotalTime>
  <Words>15</Words>
  <Application>Microsoft Office PowerPoint</Application>
  <PresentationFormat>Произвольный</PresentationFormat>
  <Paragraphs>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Corbel</vt:lpstr>
      <vt:lpstr>Times New Roman</vt:lpstr>
      <vt:lpstr>Глубина</vt:lpstr>
      <vt:lpstr>Екатерина Великая</vt:lpstr>
      <vt:lpstr>Екатерина II Алексеевна Великая 21.04.1729 - 6.11.1796</vt:lpstr>
      <vt:lpstr>Презентация PowerPoint</vt:lpstr>
      <vt:lpstr>Презентация PowerPoint</vt:lpstr>
      <vt:lpstr>Презентация PowerPoint</vt:lpstr>
      <vt:lpstr>Презентация PowerPoint</vt:lpstr>
      <vt:lpstr>Суворов Александр Васильевич (1730—1800)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2014-03-16T11:55:34Z</dcterms:created>
  <dcterms:modified xsi:type="dcterms:W3CDTF">2014-03-16T13:01:53Z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