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8892D79-4D69-4BE4-9FD1-CB5A54586DA2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AFF2DA2-389F-41D1-90B7-C2A49701FCB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892D79-4D69-4BE4-9FD1-CB5A54586DA2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FF2DA2-389F-41D1-90B7-C2A49701FC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8892D79-4D69-4BE4-9FD1-CB5A54586DA2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AFF2DA2-389F-41D1-90B7-C2A49701FC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892D79-4D69-4BE4-9FD1-CB5A54586DA2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FF2DA2-389F-41D1-90B7-C2A49701FC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8892D79-4D69-4BE4-9FD1-CB5A54586DA2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AFF2DA2-389F-41D1-90B7-C2A49701FCB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892D79-4D69-4BE4-9FD1-CB5A54586DA2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FF2DA2-389F-41D1-90B7-C2A49701FC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892D79-4D69-4BE4-9FD1-CB5A54586DA2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FF2DA2-389F-41D1-90B7-C2A49701FC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892D79-4D69-4BE4-9FD1-CB5A54586DA2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FF2DA2-389F-41D1-90B7-C2A49701FC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8892D79-4D69-4BE4-9FD1-CB5A54586DA2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FF2DA2-389F-41D1-90B7-C2A49701FC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892D79-4D69-4BE4-9FD1-CB5A54586DA2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FF2DA2-389F-41D1-90B7-C2A49701FC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892D79-4D69-4BE4-9FD1-CB5A54586DA2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FF2DA2-389F-41D1-90B7-C2A49701FCB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8892D79-4D69-4BE4-9FD1-CB5A54586DA2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AFF2DA2-389F-41D1-90B7-C2A49701FCB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252658"/>
          </a:xfrm>
        </p:spPr>
        <p:txBody>
          <a:bodyPr/>
          <a:lstStyle/>
          <a:p>
            <a:pPr algn="ctr"/>
            <a:r>
              <a:rPr lang="en-US" sz="8000" dirty="0" smtClean="0">
                <a:latin typeface="Aharoni" pitchFamily="2" charset="-79"/>
                <a:cs typeface="Aharoni" pitchFamily="2" charset="-79"/>
              </a:rPr>
              <a:t>My family    </a:t>
            </a:r>
            <a:endParaRPr lang="ru-RU" sz="8000" dirty="0"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Пользователь\Desktop\пр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857496"/>
            <a:ext cx="5291142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esktop\л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1538" y="500042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This is Mother 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358082" y="500042"/>
            <a:ext cx="1357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This is Father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14678" y="1643050"/>
            <a:ext cx="15001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This is Brother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3438" y="2071678"/>
            <a:ext cx="1357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This is Sister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Tuli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6" name="Picture 4" descr="C:\Users\Пользователь\Desktop\н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785794"/>
            <a:ext cx="5643602" cy="5572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857752" y="4214818"/>
            <a:ext cx="2143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This is Uncle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14546" y="4572008"/>
            <a:ext cx="1857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This is   Aunt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rysanthem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C:\Users\Пользователь\Desktop\7205206_Babushka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285860"/>
            <a:ext cx="3929090" cy="52864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00364" y="214290"/>
            <a:ext cx="2428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This is Grandmother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s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 descr="C:\Users\Пользователь\Desktop\imagesCAIZLCT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571612"/>
            <a:ext cx="5857916" cy="47863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857488" y="357166"/>
            <a:ext cx="3286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This is Grandfather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47</TotalTime>
  <Words>28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Изящная</vt:lpstr>
      <vt:lpstr>My family    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family</dc:title>
  <dc:creator>Пользователь</dc:creator>
  <cp:lastModifiedBy>Пользователь</cp:lastModifiedBy>
  <cp:revision>5</cp:revision>
  <dcterms:created xsi:type="dcterms:W3CDTF">2012-02-08T15:23:31Z</dcterms:created>
  <dcterms:modified xsi:type="dcterms:W3CDTF">2012-02-08T16:11:25Z</dcterms:modified>
</cp:coreProperties>
</file>