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6DC837-3500-409E-BE65-EA564D58442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7BDB5B-E963-4B05-A834-5131A203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Математика</a:t>
            </a:r>
            <a:r>
              <a:rPr lang="ru-RU" sz="2200" dirty="0">
                <a:solidFill>
                  <a:srgbClr val="C00000"/>
                </a:solidFill>
              </a:rPr>
              <a:t>, 1 </a:t>
            </a:r>
            <a:r>
              <a:rPr lang="ru-RU" sz="2200" dirty="0" smtClean="0">
                <a:solidFill>
                  <a:srgbClr val="C00000"/>
                </a:solidFill>
              </a:rPr>
              <a:t>класс , число</a:t>
            </a:r>
            <a:r>
              <a:rPr lang="ru-RU" sz="2200" dirty="0">
                <a:solidFill>
                  <a:srgbClr val="C00000"/>
                </a:solidFill>
              </a:rPr>
              <a:t>, </a:t>
            </a:r>
            <a:r>
              <a:rPr lang="ru-RU" sz="2200" dirty="0" smtClean="0">
                <a:solidFill>
                  <a:srgbClr val="C00000"/>
                </a:solidFill>
              </a:rPr>
              <a:t> состав </a:t>
            </a:r>
            <a:r>
              <a:rPr lang="ru-RU" sz="2200" dirty="0">
                <a:solidFill>
                  <a:srgbClr val="C00000"/>
                </a:solidFill>
              </a:rPr>
              <a:t>числа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4900" dirty="0">
                <a:solidFill>
                  <a:srgbClr val="C00000"/>
                </a:solidFill>
              </a:rPr>
              <a:t> </a:t>
            </a:r>
            <a:r>
              <a:rPr lang="en-US" sz="4900" dirty="0" smtClean="0">
                <a:solidFill>
                  <a:srgbClr val="C00000"/>
                </a:solidFill>
              </a:rPr>
              <a:t/>
            </a:r>
            <a:br>
              <a:rPr lang="en-US" sz="49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Урок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тему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«Число 1, цифра 1»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624736" cy="21602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Цифра 1</a:t>
            </a:r>
            <a:r>
              <a:rPr lang="ru-RU" sz="2400" dirty="0">
                <a:solidFill>
                  <a:schemeClr val="tx1"/>
                </a:solidFill>
              </a:rPr>
              <a:t> обозначает один из нескольких, один из множества. Например: один предмет из многих предметов, один ученик из класса, одна буква из слова ...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31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3775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Из истории этой цифры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Цифру 1 придумали арабы. Но такую же цифру придумали и другие народы. Например, римляне пишут её так: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1754" y="2420888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450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древние славяне произносили её «аз», а писали так:</a:t>
            </a:r>
          </a:p>
        </p:txBody>
      </p:sp>
      <p:pic>
        <p:nvPicPr>
          <p:cNvPr id="6" name="Рисунок 5" descr="Early-Cyrillic-letter-Azu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782" y="4293096"/>
            <a:ext cx="87222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0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895" y="457200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Дорогие ребята!</a:t>
            </a:r>
          </a:p>
        </p:txBody>
      </p:sp>
      <p:pic>
        <p:nvPicPr>
          <p:cNvPr id="3073" name="Рисунок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3084562" cy="25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908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711325" algn="l"/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84784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Цифра 1, как и другие цифры, окружают нас повсюду, поэтому запомнить её надо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обязательно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Цифра 1</a:t>
            </a:r>
            <a:r>
              <a:rPr lang="ru-RU" sz="2800" dirty="0"/>
              <a:t> произносится, как слово «</a:t>
            </a:r>
            <a:r>
              <a:rPr lang="ru-RU" sz="2800" b="1" dirty="0"/>
              <a:t>ОДИН</a:t>
            </a:r>
            <a:r>
              <a:rPr lang="ru-RU" sz="2800" dirty="0"/>
              <a:t>» или «</a:t>
            </a:r>
            <a:r>
              <a:rPr lang="ru-RU" sz="2800" b="1" dirty="0"/>
              <a:t>ЕДИНИЦА</a:t>
            </a:r>
            <a:r>
              <a:rPr lang="ru-RU" sz="2800" dirty="0"/>
              <a:t>». В тетради пишется вот так: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840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56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542" y="278008"/>
            <a:ext cx="2912110" cy="20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248" y="2352422"/>
            <a:ext cx="1044575" cy="20897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78266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этом рисунке Чип изобразил много бабочек.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77374"/>
            <a:ext cx="1143000" cy="1129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44522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на этом рисунке он нарисовал только 1 бабочку </a:t>
            </a:r>
            <a:endParaRPr lang="en-US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одну бабочку).</a:t>
            </a:r>
          </a:p>
        </p:txBody>
      </p:sp>
    </p:spTree>
    <p:extLst>
      <p:ext uri="{BB962C8B-B14F-4D97-AF65-F5344CB8AC3E}">
        <p14:creationId xmlns:p14="http://schemas.microsoft.com/office/powerpoint/2010/main" xmlns="" val="39661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2004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4274" y="2963105"/>
            <a:ext cx="5180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Здесь  Чип нарисовал много шариков.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3356992"/>
            <a:ext cx="1044575" cy="163893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72000" y="4077072"/>
            <a:ext cx="495300" cy="409575"/>
          </a:xfrm>
          <a:prstGeom prst="ellipse">
            <a:avLst/>
          </a:prstGeom>
          <a:solidFill>
            <a:srgbClr val="336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3492" y="5373216"/>
            <a:ext cx="645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здесь он нарисовал 1 шарик (один шарик) и одного Вжика.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9934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Теперь  Чипу необходима срочная помощь. Ему надо правильно ответить на вопросы:  «На какой картинке нарисовано много черешен?» и  «На какой картинке нарисована одна черешня?»</a:t>
            </a:r>
          </a:p>
        </p:txBody>
      </p:sp>
      <p:pic>
        <p:nvPicPr>
          <p:cNvPr id="3" name="Рисунок 2" descr="http://mediasubs.ru/group/uploads/kl/klub-zdorovya-dlya-teh-komu-za-sorok/image2/WVlYzYwY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309634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2348880"/>
            <a:ext cx="2811145" cy="2431415"/>
          </a:xfrm>
          <a:prstGeom prst="rect">
            <a:avLst/>
          </a:prstGeom>
        </p:spPr>
      </p:pic>
      <p:pic>
        <p:nvPicPr>
          <p:cNvPr id="5" name="Рисунок 4" descr="D:\GrigoryAndreev.com\Content\Downloaded photos original\CherryPNG\cherry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1539240" cy="1191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8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2463165" cy="1887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54868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Дейл тоже запутался. Помоги и ему правильно ответить на вопросы.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2780928"/>
            <a:ext cx="451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Сколько здесь нарисовано ягод? </a:t>
            </a:r>
          </a:p>
        </p:txBody>
      </p:sp>
      <p:pic>
        <p:nvPicPr>
          <p:cNvPr id="5" name="Рисунок 4" descr="D:\GrigoryAndreev.com\Content\Downloaded photos original\Malina.Smorodina.Orehi(1)\Malina.Smorodina.Orehi\Berry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613025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GrigoryAndreev.com\Content\Downloaded photos original\Malina.Smorodina.Orehi(1)\Malina.Smorodina.Orehi\Raspberries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72076"/>
            <a:ext cx="3276600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4377164"/>
            <a:ext cx="1298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А здесь?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Цифру </a:t>
            </a:r>
            <a:r>
              <a:rPr lang="ru-RU" sz="2400" b="1" dirty="0"/>
              <a:t>1 </a:t>
            </a:r>
            <a:r>
              <a:rPr lang="ru-RU" sz="2400" dirty="0"/>
              <a:t>можно увидеть повсюду. Например, ее можно увидеть на денежных монетах и купюрах:</a:t>
            </a:r>
          </a:p>
        </p:txBody>
      </p:sp>
      <p:pic>
        <p:nvPicPr>
          <p:cNvPr id="3" name="Рисунок 2" descr="http://www.disneyclips.com/imagesnewb3/imageslwrakr01/nv14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306195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1412776"/>
            <a:ext cx="2078990" cy="20910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3717032"/>
            <a:ext cx="1711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Один рубль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259632" y="4328213"/>
            <a:ext cx="4078547" cy="17161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6080927"/>
            <a:ext cx="3000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Купюра в 100 рублей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35735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 можете заметить ее на номерах трамваев, автобусов и троллейбусов, (на рисунке номер 14):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1567180" cy="220599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1988840"/>
            <a:ext cx="2906395" cy="22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2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719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также, на номерах машин, которые стоят в вашем дворе или едут по улице,  (на рисунке номер 014):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1340768"/>
            <a:ext cx="3602990" cy="2495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418" y="4149080"/>
            <a:ext cx="831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внимательны, то обязательно увидите эту замечательную цифру на табличках, где написаны названия улиц и номера домов.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203" y="4941168"/>
            <a:ext cx="2918460" cy="853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6021288"/>
            <a:ext cx="201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 ещё много где …</a:t>
            </a:r>
          </a:p>
        </p:txBody>
      </p:sp>
    </p:spTree>
    <p:extLst>
      <p:ext uri="{BB962C8B-B14F-4D97-AF65-F5344CB8AC3E}">
        <p14:creationId xmlns:p14="http://schemas.microsoft.com/office/powerpoint/2010/main" xmlns="" val="18155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297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Математика, 1 класс , число,  состав числа   Урок на тему: «Число 1, цифра 1» </vt:lpstr>
      <vt:lpstr>Цифра 1 произносится, как слово «ОДИН» или «ЕДИНИЦА». В тетради пишется вот так: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Математика, 1 класс число, состав числа  Урок на тему «Число 1, цифра 1»</dc:title>
  <dc:creator>Grigorii</dc:creator>
  <cp:lastModifiedBy>Admin</cp:lastModifiedBy>
  <cp:revision>6</cp:revision>
  <dcterms:created xsi:type="dcterms:W3CDTF">2013-04-17T10:17:03Z</dcterms:created>
  <dcterms:modified xsi:type="dcterms:W3CDTF">2015-11-01T11:21:33Z</dcterms:modified>
</cp:coreProperties>
</file>