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14" autoAdjust="0"/>
  </p:normalViewPr>
  <p:slideViewPr>
    <p:cSldViewPr>
      <p:cViewPr varScale="1">
        <p:scale>
          <a:sx n="84" d="100"/>
          <a:sy n="84" d="100"/>
        </p:scale>
        <p:origin x="-8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E7C461E8-3F76-4153-97A1-F8BACFB7F8C6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D480F2-D922-49EB-B710-1FD7D827C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6ABD-8160-4D68-AF88-5D2F215057AB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B4728-6CE4-4F96-9508-954BCEBD6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0E32-6A5B-4E6C-84D3-4EFFB7FF47EF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6309-9BB6-40AF-9F14-3E9EC9B32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B0CE1-8E2D-4B55-9FFB-32D3DCCA73D1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F4414-19B8-4A51-9D8D-F28AFB6F1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13D6-A259-4ED3-A776-96D68085CE66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A4EA-F331-45DA-AF61-2E085B5CC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DF8B-CD06-44D9-8568-B2EE109B4144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B394-A16B-4012-AE8F-A475DDC14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5E29-0BDC-4FF2-87C6-9638BB98F0E6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4D3196-BB86-4AAB-BDB2-B7172BA04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60E3-F886-4E86-96BA-18A13352A4D9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729-1A85-436E-8DA3-84B8084E2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C363E-D438-4014-8420-2293B350DD85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6624-4CF9-486C-A01D-F5B5FF543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3A040E4-643B-4918-914F-87C20C784F8F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0332D3B-1D50-4D3E-B87D-309BD66A0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BA69EB9-6CB9-45B5-BAD1-2048E10BFB78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D54A7BD6-6D42-4186-89F6-5A747312D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D7D7C1-F3DD-4B38-B44A-E946AEE5BBC3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A452B-1FB3-49C6-B990-AEB441167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212" y="1595885"/>
            <a:ext cx="7972011" cy="1685014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Задания по математике повышенной сложности 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2 класс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6" name="Rectangle 4"/>
          <p:cNvSpPr>
            <a:spLocks noGrp="1"/>
          </p:cNvSpPr>
          <p:nvPr>
            <p:ph type="subTitle" idx="4294967295"/>
          </p:nvPr>
        </p:nvSpPr>
        <p:spPr>
          <a:xfrm>
            <a:off x="2484438" y="3860800"/>
            <a:ext cx="6400800" cy="1752600"/>
          </a:xfrm>
        </p:spPr>
        <p:txBody>
          <a:bodyPr/>
          <a:lstStyle/>
          <a:p>
            <a:pPr marL="65088" indent="0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Учитель начальных классов МКОУ «Киреевский лицей»</a:t>
            </a:r>
          </a:p>
          <a:p>
            <a:pPr marL="65088" indent="0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Фомичёва Галина Михайловна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231775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8929688" cy="61944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1. Два огурца весят столько, сколько 6 помидоров, один помидор – как 3 редиски. На правой чашке весов 1 огурец и 3 редиски. Сколько помидоров надо положить на левую чашку весов, чтобы уравновесить весы?</a:t>
            </a:r>
          </a:p>
        </p:txBody>
      </p:sp>
      <p:pic>
        <p:nvPicPr>
          <p:cNvPr id="14339" name="Picture 6" descr="не дорого Огурцы - свежие, соленые и малосольные &quot; ALLDAY - народный сайт о дизайне вкус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67477">
            <a:off x="1550988" y="3425825"/>
            <a:ext cx="17557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Помидор - Еда - Картинки PNG - Галерей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636838"/>
            <a:ext cx="34559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Редиска - Еда - Картинки PNG - Галерей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860800"/>
            <a:ext cx="287972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303212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14313" y="260350"/>
            <a:ext cx="8643937" cy="61944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2. На двух кормушках сидели 25 синиц. Когда с первой кормушки на вторую перелетели 5 синиц, а со второй 7 синиц улетели, то на первой кормушке осталось птиц в 2 раза больше, чем на второй. Сколько птиц было на каждой кормушке первоначально?</a:t>
            </a:r>
          </a:p>
        </p:txBody>
      </p:sp>
      <p:pic>
        <p:nvPicPr>
          <p:cNvPr id="15363" name="Picture 4" descr="Конспект нод по коммуникации. Тема: &quot;Зимующие птиц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644900"/>
            <a:ext cx="302418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60337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572500" cy="60261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3. У Кати было 9 листов бумаги. Несколько листов она разрезала на 3 части, и у неё стало 15 листов. Сколько листов разрезала Катя?</a:t>
            </a:r>
          </a:p>
        </p:txBody>
      </p:sp>
      <p:pic>
        <p:nvPicPr>
          <p:cNvPr id="16387" name="Picture 4" descr="WISHLIST.RU Листы бумаги Fabriano для рис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349500"/>
            <a:ext cx="424815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303212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50825" y="404813"/>
            <a:ext cx="8572500" cy="60261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4.Лена, Таня и Оля участвовали в соревнованиях по бегу. Лена прибежала на 2 с раньше Оли, а Оля – на 1 с позже Тани. Кто прибежал раньше – Таня или Лена и на сколько секунд?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7411" name="Picture 4" descr="stopwa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13100"/>
            <a:ext cx="23780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231775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23850" y="476250"/>
            <a:ext cx="8501063" cy="595471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5. У Вики маркеров было вдвое больше, чем у Софьи. Когда Вика купила ещё 4 маркера, то у неё стало маркеров в 3 раза больше. Сколько маркеров первоначально было у каждой девочки?</a:t>
            </a:r>
          </a:p>
        </p:txBody>
      </p:sp>
      <p:pic>
        <p:nvPicPr>
          <p:cNvPr id="18435" name="Picture 4" descr="73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924175"/>
            <a:ext cx="3960812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</TotalTime>
  <Words>173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Century Gothic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по математике повышенной сложности  2 класс</dc:title>
  <dc:creator>1</dc:creator>
  <cp:lastModifiedBy>User</cp:lastModifiedBy>
  <cp:revision>4</cp:revision>
  <dcterms:created xsi:type="dcterms:W3CDTF">2015-01-14T07:53:15Z</dcterms:created>
  <dcterms:modified xsi:type="dcterms:W3CDTF">2015-11-01T11:23:42Z</dcterms:modified>
</cp:coreProperties>
</file>