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6" autoAdjust="0"/>
    <p:restoredTop sz="94660"/>
  </p:normalViewPr>
  <p:slideViewPr>
    <p:cSldViewPr snapToGrid="0">
      <p:cViewPr varScale="1">
        <p:scale>
          <a:sx n="57" d="100"/>
          <a:sy n="57" d="100"/>
        </p:scale>
        <p:origin x="72" y="4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AC1FDA-1E1F-420A-A9EF-882B3E996626}" type="datetimeFigureOut">
              <a:rPr lang="ru-RU" smtClean="0"/>
              <a:t>02.11.2015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5FBC5978-939F-46E0-A0C3-FEEF8E37A61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660412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AC1FDA-1E1F-420A-A9EF-882B3E996626}" type="datetimeFigureOut">
              <a:rPr lang="ru-RU" smtClean="0"/>
              <a:t>02.11.2015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5FBC5978-939F-46E0-A0C3-FEEF8E37A61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603815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AC1FDA-1E1F-420A-A9EF-882B3E996626}" type="datetimeFigureOut">
              <a:rPr lang="ru-RU" smtClean="0"/>
              <a:t>02.11.2015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5FBC5978-939F-46E0-A0C3-FEEF8E37A618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25331388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AC1FDA-1E1F-420A-A9EF-882B3E996626}" type="datetimeFigureOut">
              <a:rPr lang="ru-RU" smtClean="0"/>
              <a:t>02.11.2015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5FBC5978-939F-46E0-A0C3-FEEF8E37A61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4292589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AC1FDA-1E1F-420A-A9EF-882B3E996626}" type="datetimeFigureOut">
              <a:rPr lang="ru-RU" smtClean="0"/>
              <a:t>02.11.2015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5FBC5978-939F-46E0-A0C3-FEEF8E37A618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09894420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AC1FDA-1E1F-420A-A9EF-882B3E996626}" type="datetimeFigureOut">
              <a:rPr lang="ru-RU" smtClean="0"/>
              <a:t>02.11.2015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5FBC5978-939F-46E0-A0C3-FEEF8E37A61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7165917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AC1FDA-1E1F-420A-A9EF-882B3E996626}" type="datetimeFigureOut">
              <a:rPr lang="ru-RU" smtClean="0"/>
              <a:t>02.11.2015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BC5978-939F-46E0-A0C3-FEEF8E37A61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6459333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AC1FDA-1E1F-420A-A9EF-882B3E996626}" type="datetimeFigureOut">
              <a:rPr lang="ru-RU" smtClean="0"/>
              <a:t>02.11.2015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BC5978-939F-46E0-A0C3-FEEF8E37A61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599772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AC1FDA-1E1F-420A-A9EF-882B3E996626}" type="datetimeFigureOut">
              <a:rPr lang="ru-RU" smtClean="0"/>
              <a:t>02.11.2015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BC5978-939F-46E0-A0C3-FEEF8E37A61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681689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AC1FDA-1E1F-420A-A9EF-882B3E996626}" type="datetimeFigureOut">
              <a:rPr lang="ru-RU" smtClean="0"/>
              <a:t>02.11.2015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5FBC5978-939F-46E0-A0C3-FEEF8E37A61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906596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AC1FDA-1E1F-420A-A9EF-882B3E996626}" type="datetimeFigureOut">
              <a:rPr lang="ru-RU" smtClean="0"/>
              <a:t>02.11.2015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5FBC5978-939F-46E0-A0C3-FEEF8E37A61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630545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AC1FDA-1E1F-420A-A9EF-882B3E996626}" type="datetimeFigureOut">
              <a:rPr lang="ru-RU" smtClean="0"/>
              <a:t>02.11.2015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5FBC5978-939F-46E0-A0C3-FEEF8E37A61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014291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AC1FDA-1E1F-420A-A9EF-882B3E996626}" type="datetimeFigureOut">
              <a:rPr lang="ru-RU" smtClean="0"/>
              <a:t>02.11.2015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BC5978-939F-46E0-A0C3-FEEF8E37A61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042226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AC1FDA-1E1F-420A-A9EF-882B3E996626}" type="datetimeFigureOut">
              <a:rPr lang="ru-RU" smtClean="0"/>
              <a:t>02.11.2015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BC5978-939F-46E0-A0C3-FEEF8E37A61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04619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AC1FDA-1E1F-420A-A9EF-882B3E996626}" type="datetimeFigureOut">
              <a:rPr lang="ru-RU" smtClean="0"/>
              <a:t>02.11.2015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BC5978-939F-46E0-A0C3-FEEF8E37A61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289940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AC1FDA-1E1F-420A-A9EF-882B3E996626}" type="datetimeFigureOut">
              <a:rPr lang="ru-RU" smtClean="0"/>
              <a:t>02.11.2015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5FBC5978-939F-46E0-A0C3-FEEF8E37A61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849982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8AC1FDA-1E1F-420A-A9EF-882B3E996626}" type="datetimeFigureOut">
              <a:rPr lang="ru-RU" smtClean="0"/>
              <a:t>02.11.2015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5FBC5978-939F-46E0-A0C3-FEEF8E37A61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664434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9" r:id="rId1"/>
    <p:sldLayoutId id="2147483730" r:id="rId2"/>
    <p:sldLayoutId id="2147483731" r:id="rId3"/>
    <p:sldLayoutId id="2147483732" r:id="rId4"/>
    <p:sldLayoutId id="2147483733" r:id="rId5"/>
    <p:sldLayoutId id="2147483734" r:id="rId6"/>
    <p:sldLayoutId id="2147483735" r:id="rId7"/>
    <p:sldLayoutId id="2147483736" r:id="rId8"/>
    <p:sldLayoutId id="2147483737" r:id="rId9"/>
    <p:sldLayoutId id="2147483738" r:id="rId10"/>
    <p:sldLayoutId id="2147483739" r:id="rId11"/>
    <p:sldLayoutId id="2147483740" r:id="rId12"/>
    <p:sldLayoutId id="2147483741" r:id="rId13"/>
    <p:sldLayoutId id="2147483742" r:id="rId14"/>
    <p:sldLayoutId id="2147483743" r:id="rId15"/>
    <p:sldLayoutId id="2147483744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ru-RU" sz="8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Грибы съедобные</a:t>
            </a:r>
            <a:endParaRPr lang="ru-RU" sz="8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589213" y="5181599"/>
            <a:ext cx="8915399" cy="1354667"/>
          </a:xfrm>
        </p:spPr>
        <p:txBody>
          <a:bodyPr>
            <a:normAutofit/>
          </a:bodyPr>
          <a:lstStyle/>
          <a:p>
            <a:pPr algn="ctr"/>
            <a:r>
              <a:rPr lang="ru-RU" b="1" dirty="0" smtClean="0"/>
              <a:t>Презентацию подготовила учитель начальных классов Тараненко О. Н.</a:t>
            </a:r>
          </a:p>
          <a:p>
            <a:pPr algn="ctr"/>
            <a:r>
              <a:rPr lang="ru-RU" b="1" dirty="0" smtClean="0"/>
              <a:t>МБОУ СОШ № 20 города Краснодара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41366717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40425" y="395510"/>
            <a:ext cx="8911687" cy="1280890"/>
          </a:xfrm>
        </p:spPr>
        <p:txBody>
          <a:bodyPr/>
          <a:lstStyle/>
          <a:p>
            <a:pPr algn="ctr"/>
            <a:r>
              <a:rPr lang="ru-RU" b="1" dirty="0" smtClean="0"/>
              <a:t>Рыжики</a:t>
            </a:r>
            <a:endParaRPr lang="ru-RU" b="1" dirty="0"/>
          </a:p>
        </p:txBody>
      </p:sp>
      <p:pic>
        <p:nvPicPr>
          <p:cNvPr id="9218" name="Picture 2" descr="http://www.5lepestkov.com/wp-content/uploads/2014/10/2010a-501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931" y="1787525"/>
            <a:ext cx="3394869" cy="33948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4" descr="http://www.novostioede.ru.opt-images.1c-bitrix-cdn.ru/upload/iblock/bf7/65316904_gribuy9.jpg?13058238468761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4383" y="1397000"/>
            <a:ext cx="6923617" cy="51927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240095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92925" y="571500"/>
            <a:ext cx="8911687" cy="1333500"/>
          </a:xfrm>
        </p:spPr>
        <p:txBody>
          <a:bodyPr/>
          <a:lstStyle/>
          <a:p>
            <a:pPr algn="ctr"/>
            <a:r>
              <a:rPr lang="ru-RU" b="1" dirty="0" smtClean="0"/>
              <a:t>Волнушки</a:t>
            </a:r>
            <a:endParaRPr lang="ru-RU" b="1" dirty="0"/>
          </a:p>
        </p:txBody>
      </p:sp>
      <p:pic>
        <p:nvPicPr>
          <p:cNvPr id="10246" name="Picture 6" descr="https://i.ytimg.com/vi/sq6mpTXizjI/maxresdefault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915078" y="2781300"/>
            <a:ext cx="5038870" cy="3778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4" name="Picture 4" descr="http://www.timeboil.ru/img/site/13468847841507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6542" y="1581151"/>
            <a:ext cx="6148758" cy="49783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362174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96025" y="604266"/>
            <a:ext cx="8911687" cy="1280890"/>
          </a:xfrm>
        </p:spPr>
        <p:txBody>
          <a:bodyPr/>
          <a:lstStyle/>
          <a:p>
            <a:pPr algn="ctr"/>
            <a:r>
              <a:rPr lang="ru-RU" b="1" dirty="0" smtClean="0"/>
              <a:t>Грузди</a:t>
            </a:r>
            <a:endParaRPr lang="ru-RU" b="1" dirty="0"/>
          </a:p>
        </p:txBody>
      </p:sp>
      <p:pic>
        <p:nvPicPr>
          <p:cNvPr id="11266" name="Picture 2" descr="http://irecommend.ru/sites/default/files/product-images/252519/Fk9AZkNy6d08Ox6e10GRDg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724" y="1885156"/>
            <a:ext cx="4943475" cy="35235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8" name="Picture 4" descr="http://www.culture-chel.ru/Storage/Image/HtmlPageImageItem/Image/big/1360/2015-07-27%20%D0%93%D1%80%D1%83%D0%B7%D0%B4%D1%8C_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5175" y="2047873"/>
            <a:ext cx="6143625" cy="46077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214791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94425" y="624110"/>
            <a:ext cx="8911687" cy="1280890"/>
          </a:xfrm>
        </p:spPr>
        <p:txBody>
          <a:bodyPr/>
          <a:lstStyle/>
          <a:p>
            <a:pPr algn="ctr"/>
            <a:r>
              <a:rPr lang="ru-RU" b="1" dirty="0" smtClean="0"/>
              <a:t>Белый гриб</a:t>
            </a:r>
            <a:endParaRPr lang="ru-RU" b="1" dirty="0"/>
          </a:p>
        </p:txBody>
      </p:sp>
      <p:pic>
        <p:nvPicPr>
          <p:cNvPr id="1026" name="Picture 2" descr="http://www.wildgarden.ru/mushroom/i/borovik_01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804194"/>
            <a:ext cx="3810000" cy="3886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mushroomer.info/wp-content/uploads/HLIC/bfdeda121894ba16e3319974c94173df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8933" y="1804194"/>
            <a:ext cx="7030641" cy="46870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950120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/>
              <a:t>Подосиновик</a:t>
            </a:r>
            <a:endParaRPr lang="ru-RU" b="1" dirty="0"/>
          </a:p>
        </p:txBody>
      </p:sp>
      <p:pic>
        <p:nvPicPr>
          <p:cNvPr id="2050" name="Picture 2" descr="http://supercook.ru/griby/images-griby/grib-b-05-2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838325"/>
            <a:ext cx="5339065" cy="4351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://infofishing.ru/uploads/posts/2011-12/1322814654_podosinovik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5833" y="2146300"/>
            <a:ext cx="5154341" cy="3632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566895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/>
              <a:t>Подберёзовик</a:t>
            </a:r>
            <a:endParaRPr lang="ru-RU" b="1" dirty="0"/>
          </a:p>
        </p:txBody>
      </p:sp>
      <p:pic>
        <p:nvPicPr>
          <p:cNvPr id="3074" name="Picture 2" descr="http://med.yoops.ru/unitImage/962bc86cb30cbca6307b1e7f81be57c4b4ed64d9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830348"/>
            <a:ext cx="4893393" cy="44688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://ya-gribnik.ru/images/podberezovik/1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223" y="1887537"/>
            <a:ext cx="5619952" cy="44116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355595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3981" y="762376"/>
            <a:ext cx="8911687" cy="1280890"/>
          </a:xfrm>
        </p:spPr>
        <p:txBody>
          <a:bodyPr/>
          <a:lstStyle/>
          <a:p>
            <a:pPr algn="ctr"/>
            <a:r>
              <a:rPr lang="ru-RU" b="1" dirty="0" smtClean="0"/>
              <a:t>Маслята</a:t>
            </a:r>
            <a:endParaRPr lang="ru-RU" b="1" dirty="0"/>
          </a:p>
        </p:txBody>
      </p:sp>
      <p:pic>
        <p:nvPicPr>
          <p:cNvPr id="4102" name="Picture 6" descr="http://progrib.ru/wp-content/uploads/2014/07/maslata-05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9282" y="1402821"/>
            <a:ext cx="5077618" cy="33850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http://img1.liveinternet.ru/images/attach/b/4/103/576/103576771_pic1662_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499" y="2219325"/>
            <a:ext cx="6527007" cy="4351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473023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/>
              <a:t>Моховики</a:t>
            </a:r>
            <a:endParaRPr lang="ru-RU" b="1" dirty="0"/>
          </a:p>
        </p:txBody>
      </p:sp>
      <p:pic>
        <p:nvPicPr>
          <p:cNvPr id="5122" name="Picture 2" descr="http://vegetableshome.ru/wp-content/uploads/2015/01/17.9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8301" y="1398112"/>
            <a:ext cx="6621368" cy="46597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http://mycoweb.narod.ru/fungi/Submitted/LIS/Dscn603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16775" y="3197622"/>
            <a:ext cx="4581525" cy="34361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500093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16810" y="624110"/>
            <a:ext cx="8911687" cy="1280890"/>
          </a:xfrm>
        </p:spPr>
        <p:txBody>
          <a:bodyPr/>
          <a:lstStyle/>
          <a:p>
            <a:pPr algn="ctr"/>
            <a:r>
              <a:rPr lang="ru-RU" b="1" dirty="0" smtClean="0"/>
              <a:t>Сыроежки</a:t>
            </a:r>
            <a:endParaRPr lang="ru-RU" b="1" dirty="0"/>
          </a:p>
        </p:txBody>
      </p:sp>
      <p:pic>
        <p:nvPicPr>
          <p:cNvPr id="9" name="Picture 4" descr="https://pp.vk.me/c306701/v306701209/37ad/qvk9onaF81E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02548" y="3571874"/>
            <a:ext cx="4127501" cy="30956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0" name="Picture 6" descr="http://progriby.net/wp-content/uploads/2015/04/syroezhka_sinjaya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9781" y="1264555"/>
            <a:ext cx="3616984" cy="3305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2" name="Picture 8" descr="http://drugiesovety2011.ru/wp-content/uploads/2011/11/Syiroezhka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666" y="1264555"/>
            <a:ext cx="3918859" cy="29391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340886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92925" y="533400"/>
            <a:ext cx="8911687" cy="1371600"/>
          </a:xfrm>
        </p:spPr>
        <p:txBody>
          <a:bodyPr/>
          <a:lstStyle/>
          <a:p>
            <a:pPr algn="ctr"/>
            <a:r>
              <a:rPr lang="ru-RU" b="1" dirty="0" smtClean="0"/>
              <a:t>Лисички</a:t>
            </a:r>
            <a:endParaRPr lang="ru-RU" b="1" dirty="0"/>
          </a:p>
        </p:txBody>
      </p:sp>
      <p:pic>
        <p:nvPicPr>
          <p:cNvPr id="7170" name="Picture 2" descr="http://dayfun.ru/wp-content/uploads/2013/12/%D0%9A%D0%B0%D0%BA-%D1%80%D0%B8%D1%81%D0%BE%D0%B2%D0%B0%D1%82%D1%8C-%D0%BB%D0%B8%D1%81%D0%B8%D1%87%D0%BA%D0%B8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317" y="1435100"/>
            <a:ext cx="5858383" cy="3594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4" name="Picture 6" descr="http://gribi.bogatstvaprirodi.ru/wp-content/uploads/2010/10/griby-lisichki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6500" y="1840468"/>
            <a:ext cx="4892675" cy="40364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508646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13425" y="571500"/>
            <a:ext cx="8911687" cy="1282700"/>
          </a:xfrm>
        </p:spPr>
        <p:txBody>
          <a:bodyPr/>
          <a:lstStyle/>
          <a:p>
            <a:pPr algn="ctr"/>
            <a:r>
              <a:rPr lang="ru-RU" b="1" dirty="0" smtClean="0"/>
              <a:t>Опята</a:t>
            </a:r>
            <a:endParaRPr lang="ru-RU" b="1" dirty="0"/>
          </a:p>
        </p:txBody>
      </p:sp>
      <p:pic>
        <p:nvPicPr>
          <p:cNvPr id="8194" name="Picture 2" descr="http://ya-gribnik.ru/images/opyata/5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987801" y="1490216"/>
            <a:ext cx="7865172" cy="52598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http://otvet-plus.ru/iz/opjat-sp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375" y="3587074"/>
            <a:ext cx="3273425" cy="29216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278196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Легкий дым">
  <a:themeElements>
    <a:clrScheme name="Легкий дым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Легкий дым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Легкий дым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45</TotalTime>
  <Words>30</Words>
  <Application>Microsoft Office PowerPoint</Application>
  <PresentationFormat>Широкоэкранный</PresentationFormat>
  <Paragraphs>14</Paragraphs>
  <Slides>12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7" baseType="lpstr">
      <vt:lpstr>Arial</vt:lpstr>
      <vt:lpstr>Century Gothic</vt:lpstr>
      <vt:lpstr>Times New Roman</vt:lpstr>
      <vt:lpstr>Wingdings 3</vt:lpstr>
      <vt:lpstr>Легкий дым</vt:lpstr>
      <vt:lpstr>Грибы съедобные</vt:lpstr>
      <vt:lpstr>Белый гриб</vt:lpstr>
      <vt:lpstr>Подосиновик</vt:lpstr>
      <vt:lpstr>Подберёзовик</vt:lpstr>
      <vt:lpstr>Маслята</vt:lpstr>
      <vt:lpstr>Моховики</vt:lpstr>
      <vt:lpstr>Сыроежки</vt:lpstr>
      <vt:lpstr>Лисички</vt:lpstr>
      <vt:lpstr>Опята</vt:lpstr>
      <vt:lpstr>Рыжики</vt:lpstr>
      <vt:lpstr>Волнушки</vt:lpstr>
      <vt:lpstr>Грузди</vt:lpstr>
    </vt:vector>
  </TitlesOfParts>
  <Company>SPecialiST RePack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Грибы</dc:title>
  <dc:creator>Андрей</dc:creator>
  <cp:lastModifiedBy>Андрей</cp:lastModifiedBy>
  <cp:revision>19</cp:revision>
  <dcterms:created xsi:type="dcterms:W3CDTF">2015-10-29T18:17:55Z</dcterms:created>
  <dcterms:modified xsi:type="dcterms:W3CDTF">2015-11-02T13:43:03Z</dcterms:modified>
</cp:coreProperties>
</file>