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6094-2E83-4898-8799-9D8899E70649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768E-8DB5-40EA-B93A-C1D5B800F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921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6094-2E83-4898-8799-9D8899E70649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768E-8DB5-40EA-B93A-C1D5B800F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154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6094-2E83-4898-8799-9D8899E70649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768E-8DB5-40EA-B93A-C1D5B800F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20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6094-2E83-4898-8799-9D8899E70649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768E-8DB5-40EA-B93A-C1D5B800F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93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6094-2E83-4898-8799-9D8899E70649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768E-8DB5-40EA-B93A-C1D5B800F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168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6094-2E83-4898-8799-9D8899E70649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768E-8DB5-40EA-B93A-C1D5B800F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190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6094-2E83-4898-8799-9D8899E70649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768E-8DB5-40EA-B93A-C1D5B800F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337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6094-2E83-4898-8799-9D8899E70649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768E-8DB5-40EA-B93A-C1D5B800F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84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6094-2E83-4898-8799-9D8899E70649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768E-8DB5-40EA-B93A-C1D5B800F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175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6094-2E83-4898-8799-9D8899E70649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768E-8DB5-40EA-B93A-C1D5B800F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199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6094-2E83-4898-8799-9D8899E70649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A768E-8DB5-40EA-B93A-C1D5B800F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948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E6094-2E83-4898-8799-9D8899E70649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A768E-8DB5-40EA-B93A-C1D5B800F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55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337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353" y="620688"/>
            <a:ext cx="8854752" cy="2594719"/>
          </a:xfrm>
        </p:spPr>
        <p:txBody>
          <a:bodyPr>
            <a:normAutofit/>
          </a:bodyPr>
          <a:lstStyle/>
          <a:p>
            <a:r>
              <a:rPr lang="ru-RU" sz="6000" b="1" i="1" dirty="0" smtClean="0"/>
              <a:t>Этап конструирования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xmlns="" val="38720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412776"/>
            <a:ext cx="9296400" cy="4954562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Для создания ситуации успеха я использую такие приёмы: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Приём «Оценка-не отметка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Приучать во время фронтального опроса отвечать, начиная словами «Я знаю, что….»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1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83352" cy="646673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В индивидуально работе использую такие приёмы :</a:t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dirty="0" smtClean="0"/>
              <a:t>1. «Решение орфографических задач» ( с проверкой по эталону).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Вставь безударные гласные:</a:t>
            </a:r>
            <a:br>
              <a:rPr lang="ru-RU" sz="3200" dirty="0" smtClean="0"/>
            </a:br>
            <a:r>
              <a:rPr lang="ru-RU" sz="3200" i="1" dirty="0" err="1" smtClean="0"/>
              <a:t>Цв</a:t>
            </a:r>
            <a:r>
              <a:rPr lang="ru-RU" sz="3200" i="1" dirty="0" smtClean="0"/>
              <a:t>...точки, </a:t>
            </a:r>
            <a:r>
              <a:rPr lang="ru-RU" sz="3200" i="1" dirty="0" err="1" smtClean="0"/>
              <a:t>хр</a:t>
            </a:r>
            <a:r>
              <a:rPr lang="ru-RU" sz="3200" i="1" dirty="0" smtClean="0"/>
              <a:t>…</a:t>
            </a:r>
            <a:r>
              <a:rPr lang="ru-RU" sz="3200" i="1" dirty="0" err="1" smtClean="0"/>
              <a:t>нил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скв</a:t>
            </a:r>
            <a:r>
              <a:rPr lang="ru-RU" sz="3200" i="1" dirty="0" smtClean="0"/>
              <a:t>…</a:t>
            </a:r>
            <a:r>
              <a:rPr lang="ru-RU" sz="3200" i="1" dirty="0" err="1" smtClean="0"/>
              <a:t>рцы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бл</a:t>
            </a:r>
            <a:r>
              <a:rPr lang="ru-RU" sz="3200" i="1" dirty="0" smtClean="0"/>
              <a:t>…</a:t>
            </a:r>
            <a:r>
              <a:rPr lang="ru-RU" sz="3200" i="1" dirty="0" err="1" smtClean="0"/>
              <a:t>ны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пч</a:t>
            </a:r>
            <a:r>
              <a:rPr lang="ru-RU" sz="3200" i="1" dirty="0" smtClean="0"/>
              <a:t>…ла, </a:t>
            </a:r>
            <a:r>
              <a:rPr lang="ru-RU" sz="3200" i="1" dirty="0" err="1" smtClean="0"/>
              <a:t>кр</a:t>
            </a:r>
            <a:r>
              <a:rPr lang="ru-RU" sz="3200" i="1" dirty="0" smtClean="0"/>
              <a:t>...</a:t>
            </a:r>
            <a:r>
              <a:rPr lang="ru-RU" sz="3200" i="1" dirty="0" err="1" smtClean="0"/>
              <a:t>сота</a:t>
            </a:r>
            <a:r>
              <a:rPr lang="ru-RU" sz="3200" i="1" dirty="0" smtClean="0"/>
              <a:t>, т…</a:t>
            </a:r>
            <a:r>
              <a:rPr lang="ru-RU" sz="3200" i="1" dirty="0" err="1" smtClean="0"/>
              <a:t>жёлый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xmlns="" val="394134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034682"/>
          </a:xfrm>
        </p:spPr>
        <p:txBody>
          <a:bodyPr>
            <a:normAutofit/>
          </a:bodyPr>
          <a:lstStyle/>
          <a:p>
            <a:r>
              <a:rPr lang="ru-RU" dirty="0" smtClean="0"/>
              <a:t>На этом этапе использую задания на </a:t>
            </a:r>
            <a:r>
              <a:rPr lang="ru-RU" dirty="0" smtClean="0"/>
              <a:t>включение </a:t>
            </a:r>
            <a:r>
              <a:rPr lang="ru-RU" dirty="0" smtClean="0"/>
              <a:t>в систему знаний и повторений.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442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8939336" cy="81949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2. Своя опора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Ученик составляет собственный опорный конспект по новому материалу. Замечательно,  если ученики успеют объяснить друг другу свои опорные конспекты, хотя бы частично.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3.Повторение с контролем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Ученики составляют серию контрольных вопросов к изученному на уроке материалу и задают их учителю, ученикам.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РЕСТАВРАТОР»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Учащиеся восстанавливают текстовый фрагмент, намеренно «поврежденный» учителем.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6403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61791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472" y="692696"/>
            <a:ext cx="8166992" cy="36724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Этап </a:t>
            </a:r>
            <a:r>
              <a:rPr lang="ru-RU" b="1" i="1" dirty="0" smtClean="0"/>
              <a:t>конструирования </a:t>
            </a:r>
            <a:r>
              <a:rPr lang="ru-RU" dirty="0" smtClean="0"/>
              <a:t>-переход от системы теоретического мышления к системе практического мышления; решение конкретно-практических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92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867328" cy="689877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Этап конструирования можно разделить на несколько </a:t>
            </a:r>
            <a:r>
              <a:rPr lang="ru-RU" sz="3200" dirty="0" err="1" smtClean="0"/>
              <a:t>подэтапов</a:t>
            </a:r>
            <a:r>
              <a:rPr lang="ru-RU" sz="3200" dirty="0" smtClean="0"/>
              <a:t> :</a:t>
            </a:r>
            <a:br>
              <a:rPr lang="ru-RU" sz="3200" dirty="0" smtClean="0"/>
            </a:br>
            <a:r>
              <a:rPr lang="ru-RU" sz="3200" dirty="0" smtClean="0"/>
              <a:t>1.Первичное закрепление с проговариванием во внешней речи. Основной целью является усвоение учащимися нового способа действия.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90775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347048" cy="63813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Работа в группах</a:t>
            </a:r>
            <a:br>
              <a:rPr lang="ru-RU" sz="3600" b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 использовании метода </a:t>
            </a:r>
            <a:r>
              <a:rPr lang="ru-RU" sz="3600" dirty="0" smtClean="0"/>
              <a:t>регулируются </a:t>
            </a:r>
            <a:r>
              <a:rPr lang="ru-RU" sz="3600" dirty="0" smtClean="0"/>
              <a:t>внутри коллективные отношения.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1.Полное внимание однокласснику.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2.Серьёзное отношение к мыслям.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3.Терпимость, дружелюбие.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3230" y="1988840"/>
            <a:ext cx="2870354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225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9576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6689" y="548680"/>
            <a:ext cx="5904656" cy="227865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Слабые ученики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ученики</a:t>
            </a:r>
            <a:r>
              <a:rPr lang="ru-RU" dirty="0" smtClean="0"/>
              <a:t> с высокими учебными способностями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учащиеся  с низкими учебными способностями.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учащиеся со средними способностями.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437077" y="188640"/>
            <a:ext cx="1800200" cy="18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326052" y="2641436"/>
            <a:ext cx="1822450" cy="1873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93061" y="4996063"/>
            <a:ext cx="1944216" cy="1944216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908720"/>
            <a:ext cx="5801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6393" y="2996952"/>
            <a:ext cx="62852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71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48680"/>
            <a:ext cx="7772400" cy="5220295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/>
              <a:t>Тема :  </a:t>
            </a:r>
            <a:r>
              <a:rPr lang="ru-RU" sz="3200" b="0" i="1" dirty="0" smtClean="0"/>
              <a:t>«Орфограмма- безударная гласная в корне слова»</a:t>
            </a:r>
            <a:br>
              <a:rPr lang="ru-RU" sz="3200" b="0" i="1" dirty="0" smtClean="0"/>
            </a:br>
            <a:r>
              <a:rPr lang="ru-RU" sz="3200" b="0" i="1" dirty="0" smtClean="0"/>
              <a:t/>
            </a:r>
            <a:br>
              <a:rPr lang="ru-RU" sz="3200" b="0" i="1" dirty="0" smtClean="0"/>
            </a:br>
            <a:r>
              <a:rPr lang="ru-RU" sz="3200" i="1" dirty="0" smtClean="0"/>
              <a:t>Задание</a:t>
            </a:r>
            <a:r>
              <a:rPr lang="ru-RU" sz="3200" b="0" i="1" dirty="0" smtClean="0"/>
              <a:t>: Исправьте ошибки в предложениях. Прочитайте предложения правильно, назовите проверочные слова.</a:t>
            </a:r>
            <a:br>
              <a:rPr lang="ru-RU" sz="3200" b="0" i="1" dirty="0" smtClean="0"/>
            </a:br>
            <a:r>
              <a:rPr lang="ru-RU" sz="3200" b="0" i="1" dirty="0" smtClean="0"/>
              <a:t/>
            </a:r>
            <a:br>
              <a:rPr lang="ru-RU" sz="3200" b="0" i="1" dirty="0" smtClean="0"/>
            </a:br>
            <a:r>
              <a:rPr lang="ru-RU" sz="3200" b="0" i="1" dirty="0" smtClean="0"/>
              <a:t/>
            </a:r>
            <a:br>
              <a:rPr lang="ru-RU" sz="3200" b="0" i="1" dirty="0" smtClean="0"/>
            </a:br>
            <a:endParaRPr lang="ru-RU" sz="3200" b="0" i="1" dirty="0"/>
          </a:p>
        </p:txBody>
      </p:sp>
    </p:spTree>
    <p:extLst>
      <p:ext uri="{BB962C8B-B14F-4D97-AF65-F5344CB8AC3E}">
        <p14:creationId xmlns:p14="http://schemas.microsoft.com/office/powerpoint/2010/main" xmlns="" val="118997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939336" cy="62507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1группа    </a:t>
            </a:r>
            <a:r>
              <a:rPr lang="ru-RU" i="1" dirty="0" smtClean="0"/>
              <a:t>Петя запевает лекарство водой. Вася запивает песню.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группа  </a:t>
            </a:r>
            <a:r>
              <a:rPr lang="ru-RU" i="1" dirty="0" smtClean="0"/>
              <a:t>Коля слизал с дерева. Собака залезала ранку на лапе.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 группа   </a:t>
            </a:r>
            <a:r>
              <a:rPr lang="ru-RU" i="1" dirty="0" smtClean="0"/>
              <a:t>Старик поседел на завалинке. От старости посидел и сгорбился.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623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795320" cy="617869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Приемы обучения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- Групповой опрос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-работа  сигнальными карточками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-Игра «Да-</a:t>
            </a:r>
            <a:r>
              <a:rPr lang="ru-RU" i="1" dirty="0" err="1" smtClean="0"/>
              <a:t>нетка</a:t>
            </a:r>
            <a:r>
              <a:rPr lang="ru-RU" i="1" dirty="0" smtClean="0"/>
              <a:t>»</a:t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- Лови ошибку!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9747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746144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Самостоятельная работа с проверкой по эталону- </a:t>
            </a:r>
            <a:r>
              <a:rPr lang="ru-RU" sz="3600" dirty="0" smtClean="0"/>
              <a:t>введение </a:t>
            </a:r>
            <a:r>
              <a:rPr lang="ru-RU" sz="3600" dirty="0" smtClean="0"/>
              <a:t>нового способа действия.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Для этого необходимо: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1. Организовать самостоятельное выполнение </a:t>
            </a:r>
            <a:r>
              <a:rPr lang="ru-RU" sz="3600" dirty="0" smtClean="0"/>
              <a:t>учащимися </a:t>
            </a:r>
            <a:r>
              <a:rPr lang="ru-RU" sz="3600" dirty="0" smtClean="0"/>
              <a:t>типовых заданий на новый способ.</a:t>
            </a:r>
            <a:br>
              <a:rPr lang="ru-RU" sz="3600" dirty="0" smtClean="0"/>
            </a:br>
            <a:r>
              <a:rPr lang="ru-RU" sz="3600" dirty="0" smtClean="0"/>
              <a:t>2.Организовать самопроверку по эталону.</a:t>
            </a:r>
            <a:br>
              <a:rPr lang="ru-RU" sz="3600" dirty="0" smtClean="0"/>
            </a:br>
            <a:r>
              <a:rPr lang="ru-RU" sz="3600" dirty="0" smtClean="0"/>
              <a:t>3.Создание  ситуации успеха.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822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90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Этап конструирования</vt:lpstr>
      <vt:lpstr>Этап конструирования -переход от системы теоретического мышления к системе практического мышления; решение конкретно-практических задач</vt:lpstr>
      <vt:lpstr>Этап конструирования можно разделить на несколько подэтапов : 1.Первичное закрепление с проговариванием во внешней речи. Основной целью является усвоение учащимися нового способа действия. </vt:lpstr>
      <vt:lpstr>Работа в группах  При использовании метода регулируются внутри коллективные отношения.  1.Полное внимание однокласснику.  2.Серьёзное отношение к мыслям.  3.Терпимость, дружелюбие.  </vt:lpstr>
      <vt:lpstr>Слабые ученики     ученики с высокими учебными способностями   учащиеся  с низкими учебными способностями.  учащиеся со средними способностями.</vt:lpstr>
      <vt:lpstr>Тема :  «Орфограмма- безударная гласная в корне слова»  Задание: Исправьте ошибки в предложениях. Прочитайте предложения правильно, назовите проверочные слова.   </vt:lpstr>
      <vt:lpstr>1группа    Петя запевает лекарство водой. Вася запивает песню.  2 группа  Коля слизал с дерева. Собака залезала ранку на лапе.  3 группа   Старик поседел на завалинке. От старости посидел и сгорбился. </vt:lpstr>
      <vt:lpstr>Приемы обучения  - Групповой опрос  -работа  сигнальными карточками  -Игра «Да-нетка»  - Лови ошибку!</vt:lpstr>
      <vt:lpstr>    Самостоятельная работа с проверкой по эталону- введение нового способа действия.  Для этого необходимо: 1. Организовать самостоятельное выполнение учащимися типовых заданий на новый способ. 2.Организовать самопроверку по эталону. 3.Создание  ситуации успеха.       </vt:lpstr>
      <vt:lpstr>Для создания ситуации успеха я использую такие приёмы:  Приём «Оценка-не отметка  Приучать во время фронтального опроса отвечать, начиная словами «Я знаю, что….» </vt:lpstr>
      <vt:lpstr>В индивидуально работе использую такие приёмы :  1. «Решение орфографических задач» ( с проверкой по эталону).   Вставь безударные гласные: Цв...точки, хр…нил, скв…рцы, бл…ны, пч…ла, кр...сота, т…жёлый</vt:lpstr>
      <vt:lpstr>На этом этапе использую задания на включение в систему знаний и повторений. </vt:lpstr>
      <vt:lpstr>2. Своя опора  Ученик составляет собственный опорный конспект по новому материалу. Замечательно,  если ученики успеют объяснить друг другу свои опорные конспекты, хотя бы частично.  3.Повторение с контролем Ученики составляют серию контрольных вопросов к изученному на уроке материалу и задают их учителю, ученикам.  РЕСТАВРАТОР»           Учащиеся восстанавливают текстовый фрагмент, намеренно «поврежденный» учителем.       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 конструирования</dc:title>
  <dc:creator>admin</dc:creator>
  <cp:lastModifiedBy>1</cp:lastModifiedBy>
  <cp:revision>10</cp:revision>
  <dcterms:created xsi:type="dcterms:W3CDTF">2014-03-24T16:37:02Z</dcterms:created>
  <dcterms:modified xsi:type="dcterms:W3CDTF">2014-03-25T05:50:27Z</dcterms:modified>
</cp:coreProperties>
</file>