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ПОРТРЕТ</a:t>
            </a:r>
            <a:endParaRPr lang="ru-RU" sz="7200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420888"/>
            <a:ext cx="3168352" cy="36004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751326"/>
            <a:ext cx="2304256" cy="3604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72816"/>
            <a:ext cx="2448272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10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23528" y="188640"/>
            <a:ext cx="4104456" cy="26203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Я НЕ ЗНАЛ(А) ….., А ТЕПЕРЬ ЗНАЮ…..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11560" y="4221088"/>
            <a:ext cx="8064896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FF00"/>
                </a:solidFill>
              </a:rPr>
              <a:t>Я НЕ ПОНИМАЛ(А)…..,А ТЕПЕРЬ ПОНИМАЮ,,,,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860032" y="980728"/>
            <a:ext cx="4104456" cy="2952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У МЕНЯ НЕ ПОЛУЧАЛОСЬ….,А ТЕПЕРЬ ПОЛУЧАЕТСЯ…..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5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8328"/>
            <a:ext cx="9144000" cy="625902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ДОМАШНЕЕ ЗАДАНИЕ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С.36 – 37 изучить.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27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ПРОПОРЦИИ</a:t>
            </a:r>
            <a:endParaRPr lang="ru-RU" sz="7200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348880"/>
            <a:ext cx="2880319" cy="388843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700808"/>
            <a:ext cx="2543073" cy="396043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284984"/>
            <a:ext cx="2592288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74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МОДЕЛЬ</a:t>
            </a:r>
            <a:endParaRPr lang="ru-RU" sz="7200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2808312" cy="31683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268760"/>
            <a:ext cx="2736304" cy="381642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412" y="3429000"/>
            <a:ext cx="2207692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18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ОТГАДАЙТЕ МИМИЧЕСКИЕ ЗАГАДКИ</a:t>
            </a:r>
            <a:endParaRPr lang="ru-RU" sz="5400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72816"/>
            <a:ext cx="7200800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38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8680"/>
            <a:ext cx="8064896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02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8496944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47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8856984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08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8720"/>
            <a:ext cx="4211960" cy="568863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908720"/>
            <a:ext cx="4104456" cy="5544616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81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9036050" cy="6107112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НАРИСОВАТЬ</a:t>
            </a:r>
            <a:br>
              <a:rPr lang="ru-RU" sz="7200" dirty="0" smtClean="0">
                <a:solidFill>
                  <a:srgbClr val="FF0000"/>
                </a:solidFill>
              </a:rPr>
            </a:br>
            <a:r>
              <a:rPr lang="ru-RU" sz="7200" dirty="0" smtClean="0">
                <a:solidFill>
                  <a:srgbClr val="FF0000"/>
                </a:solidFill>
              </a:rPr>
              <a:t> В АЛЬБОМЕ:</a:t>
            </a:r>
            <a:br>
              <a:rPr lang="ru-RU" sz="7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1) ЛИЦО СПОКОЙНОГО МАЛЬЧИКА;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2) ЛИЦО ВЕСЁЛОГО ИЛИ ГРУСТНОГО МАЛЬЧИКА.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82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51</TotalTime>
  <Words>35</Words>
  <Application>Microsoft Office PowerPoint</Application>
  <PresentationFormat>Экран (4:3)</PresentationFormat>
  <Paragraphs>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ПОРТРЕТ</vt:lpstr>
      <vt:lpstr>ПРОПОРЦИИ</vt:lpstr>
      <vt:lpstr>МОДЕЛЬ</vt:lpstr>
      <vt:lpstr>ОТГАДАЙТЕ МИМИЧЕСКИЕ ЗАГАДКИ</vt:lpstr>
      <vt:lpstr>Презентация PowerPoint</vt:lpstr>
      <vt:lpstr>Презентация PowerPoint</vt:lpstr>
      <vt:lpstr>Презентация PowerPoint</vt:lpstr>
      <vt:lpstr>Презентация PowerPoint</vt:lpstr>
      <vt:lpstr>НАРИСОВАТЬ  В АЛЬБОМЕ: 1) ЛИЦО СПОКОЙНОГО МАЛЬЧИКА; 2) ЛИЦО ВЕСЁЛОГО ИЛИ ГРУСТНОГО МАЛЬЧИКА.</vt:lpstr>
      <vt:lpstr>Презентация PowerPoint</vt:lpstr>
      <vt:lpstr>ДОМАШНЕЕ ЗАДАНИЕ С.36 – 37 изучить.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ПОРТРЕТ</dc:title>
  <dc:creator>User</dc:creator>
  <cp:lastModifiedBy>User</cp:lastModifiedBy>
  <cp:revision>4</cp:revision>
  <dcterms:created xsi:type="dcterms:W3CDTF">2014-12-09T10:48:03Z</dcterms:created>
  <dcterms:modified xsi:type="dcterms:W3CDTF">2014-12-09T11:51:09Z</dcterms:modified>
</cp:coreProperties>
</file>