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299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6" autoAdjust="0"/>
    <p:restoredTop sz="94660"/>
  </p:normalViewPr>
  <p:slideViewPr>
    <p:cSldViewPr>
      <p:cViewPr varScale="1">
        <p:scale>
          <a:sx n="64" d="100"/>
          <a:sy n="64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4A39DD-2E87-403C-98A5-29BCACD47D5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2BB7D5-004D-43C8-8427-249722BCA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d3c9ef1d0f6.jpg"/>
          <p:cNvPicPr>
            <a:picLocks noChangeAspect="1"/>
          </p:cNvPicPr>
          <p:nvPr/>
        </p:nvPicPr>
        <p:blipFill>
          <a:blip r:embed="rId2" cstate="email"/>
          <a:srcRect r="8179" b="4951"/>
          <a:stretch>
            <a:fillRect/>
          </a:stretch>
        </p:blipFill>
        <p:spPr>
          <a:xfrm>
            <a:off x="-61828" y="214290"/>
            <a:ext cx="9205828" cy="635795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071546"/>
            <a:ext cx="44582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Декада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начальных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классов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01.04-10.04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186766" cy="6215106"/>
          </a:xfrm>
        </p:spPr>
        <p:txBody>
          <a:bodyPr numCol="2">
            <a:normAutofit fontScale="47500" lnSpcReduction="20000"/>
          </a:bodyPr>
          <a:lstStyle/>
          <a:p>
            <a:r>
              <a:rPr lang="ru-RU" dirty="0" smtClean="0"/>
              <a:t>1 А  1. </a:t>
            </a:r>
            <a:r>
              <a:rPr lang="ru-RU" dirty="0" err="1" smtClean="0"/>
              <a:t>Ахметшина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        2. </a:t>
            </a:r>
            <a:r>
              <a:rPr lang="ru-RU" dirty="0" err="1" smtClean="0"/>
              <a:t>Поздеев</a:t>
            </a:r>
            <a:r>
              <a:rPr lang="ru-RU" dirty="0" smtClean="0"/>
              <a:t> Сергей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Шамгунова</a:t>
            </a:r>
            <a:r>
              <a:rPr lang="ru-RU" dirty="0" smtClean="0"/>
              <a:t> Амина</a:t>
            </a:r>
          </a:p>
          <a:p>
            <a:r>
              <a:rPr lang="ru-RU" dirty="0" smtClean="0"/>
              <a:t>        4. </a:t>
            </a:r>
            <a:r>
              <a:rPr lang="ru-RU" dirty="0" err="1" smtClean="0"/>
              <a:t>Шайхетдинова</a:t>
            </a:r>
            <a:r>
              <a:rPr lang="ru-RU" dirty="0" smtClean="0"/>
              <a:t> Азалия</a:t>
            </a:r>
          </a:p>
          <a:p>
            <a:r>
              <a:rPr lang="ru-RU" dirty="0" smtClean="0"/>
              <a:t>1 Б   1. </a:t>
            </a:r>
            <a:r>
              <a:rPr lang="ru-RU" dirty="0" err="1" smtClean="0"/>
              <a:t>Нигметзянов</a:t>
            </a:r>
            <a:r>
              <a:rPr lang="ru-RU" dirty="0" smtClean="0"/>
              <a:t> Рауль</a:t>
            </a:r>
          </a:p>
          <a:p>
            <a:r>
              <a:rPr lang="ru-RU" dirty="0" smtClean="0"/>
              <a:t>        2. </a:t>
            </a:r>
            <a:r>
              <a:rPr lang="ru-RU" dirty="0" err="1" smtClean="0"/>
              <a:t>Хадиева</a:t>
            </a:r>
            <a:r>
              <a:rPr lang="ru-RU" dirty="0" smtClean="0"/>
              <a:t> </a:t>
            </a:r>
            <a:r>
              <a:rPr lang="ru-RU" dirty="0" err="1" smtClean="0"/>
              <a:t>Камилла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3. Чернова </a:t>
            </a:r>
            <a:r>
              <a:rPr lang="ru-RU" dirty="0" err="1" smtClean="0"/>
              <a:t>Эльвина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4. </a:t>
            </a:r>
            <a:r>
              <a:rPr lang="ru-RU" dirty="0" err="1" smtClean="0"/>
              <a:t>Шайхутдинова</a:t>
            </a:r>
            <a:r>
              <a:rPr lang="ru-RU" dirty="0" smtClean="0"/>
              <a:t> Гузель</a:t>
            </a:r>
          </a:p>
          <a:p>
            <a:r>
              <a:rPr lang="ru-RU" dirty="0" smtClean="0"/>
              <a:t>1 В  1. Андреева Оксана</a:t>
            </a:r>
          </a:p>
          <a:p>
            <a:r>
              <a:rPr lang="ru-RU" dirty="0" smtClean="0"/>
              <a:t>       2. Ермохина Лиза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Шигапова</a:t>
            </a:r>
            <a:r>
              <a:rPr lang="ru-RU" dirty="0" smtClean="0"/>
              <a:t> </a:t>
            </a:r>
            <a:r>
              <a:rPr lang="ru-RU" dirty="0" err="1" smtClean="0"/>
              <a:t>Камилла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1 Г  1. Антонова Диана</a:t>
            </a:r>
          </a:p>
          <a:p>
            <a:r>
              <a:rPr lang="ru-RU" dirty="0" smtClean="0"/>
              <a:t>        2. Гадиев Булат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Галимов</a:t>
            </a:r>
            <a:r>
              <a:rPr lang="ru-RU" dirty="0" smtClean="0"/>
              <a:t> Давид</a:t>
            </a:r>
          </a:p>
          <a:p>
            <a:r>
              <a:rPr lang="ru-RU" dirty="0" smtClean="0"/>
              <a:t>        4. Стрижакова Екатерина</a:t>
            </a:r>
          </a:p>
          <a:p>
            <a:r>
              <a:rPr lang="ru-RU" dirty="0" smtClean="0"/>
              <a:t>        5. Титова Диана</a:t>
            </a:r>
          </a:p>
          <a:p>
            <a:r>
              <a:rPr lang="ru-RU" dirty="0" smtClean="0"/>
              <a:t>2 А  1. </a:t>
            </a:r>
            <a:r>
              <a:rPr lang="ru-RU" dirty="0" err="1" smtClean="0"/>
              <a:t>Саттарова</a:t>
            </a:r>
            <a:r>
              <a:rPr lang="ru-RU" dirty="0" smtClean="0"/>
              <a:t> Далия</a:t>
            </a:r>
          </a:p>
          <a:p>
            <a:r>
              <a:rPr lang="ru-RU" dirty="0" smtClean="0"/>
              <a:t>2 Б   1. </a:t>
            </a:r>
            <a:r>
              <a:rPr lang="ru-RU" dirty="0" err="1" smtClean="0"/>
              <a:t>Масгутова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2 В  1. Клюева </a:t>
            </a:r>
            <a:r>
              <a:rPr lang="ru-RU" dirty="0" err="1" smtClean="0"/>
              <a:t>Карина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2. </a:t>
            </a:r>
            <a:r>
              <a:rPr lang="ru-RU" dirty="0" err="1" smtClean="0"/>
              <a:t>Углинских</a:t>
            </a:r>
            <a:r>
              <a:rPr lang="ru-RU" dirty="0" smtClean="0"/>
              <a:t> </a:t>
            </a:r>
            <a:r>
              <a:rPr lang="ru-RU" dirty="0" err="1" smtClean="0"/>
              <a:t>Карина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2 Г  1. Шматков Артём</a:t>
            </a:r>
          </a:p>
          <a:p>
            <a:r>
              <a:rPr lang="ru-RU" dirty="0" smtClean="0"/>
              <a:t>        2. </a:t>
            </a:r>
            <a:r>
              <a:rPr lang="ru-RU" dirty="0" err="1" smtClean="0"/>
              <a:t>Петова</a:t>
            </a:r>
            <a:r>
              <a:rPr lang="ru-RU" dirty="0" smtClean="0"/>
              <a:t> Ксения </a:t>
            </a:r>
          </a:p>
          <a:p>
            <a:r>
              <a:rPr lang="ru-RU" dirty="0" smtClean="0"/>
              <a:t>       3. </a:t>
            </a:r>
            <a:r>
              <a:rPr lang="ru-RU" dirty="0" err="1" smtClean="0"/>
              <a:t>Подбержина</a:t>
            </a:r>
            <a:r>
              <a:rPr lang="ru-RU" dirty="0" smtClean="0"/>
              <a:t> Ксения</a:t>
            </a:r>
          </a:p>
          <a:p>
            <a:r>
              <a:rPr lang="ru-RU" dirty="0" smtClean="0"/>
              <a:t>2 Д  1. </a:t>
            </a:r>
            <a:r>
              <a:rPr lang="ru-RU" dirty="0" err="1" smtClean="0"/>
              <a:t>Лукманова</a:t>
            </a:r>
            <a:r>
              <a:rPr lang="ru-RU" dirty="0" smtClean="0"/>
              <a:t> </a:t>
            </a:r>
            <a:r>
              <a:rPr lang="ru-RU" dirty="0" err="1" smtClean="0"/>
              <a:t>Залина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2. </a:t>
            </a:r>
            <a:r>
              <a:rPr lang="ru-RU" dirty="0" err="1" smtClean="0"/>
              <a:t>Шигапова</a:t>
            </a:r>
            <a:r>
              <a:rPr lang="ru-RU" dirty="0" smtClean="0"/>
              <a:t> </a:t>
            </a:r>
            <a:r>
              <a:rPr lang="ru-RU" dirty="0" err="1" smtClean="0"/>
              <a:t>Чулпан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Галиев</a:t>
            </a:r>
            <a:r>
              <a:rPr lang="ru-RU" dirty="0" smtClean="0"/>
              <a:t> </a:t>
            </a:r>
            <a:r>
              <a:rPr lang="ru-RU" dirty="0" err="1" smtClean="0"/>
              <a:t>Зуфар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4. Кадыров Ильдар</a:t>
            </a:r>
          </a:p>
          <a:p>
            <a:r>
              <a:rPr lang="ru-RU" dirty="0" smtClean="0"/>
              <a:t>        5. </a:t>
            </a:r>
            <a:r>
              <a:rPr lang="ru-RU" dirty="0" err="1" smtClean="0"/>
              <a:t>Давлиева</a:t>
            </a:r>
            <a:r>
              <a:rPr lang="ru-RU" dirty="0" smtClean="0"/>
              <a:t> </a:t>
            </a:r>
            <a:r>
              <a:rPr lang="ru-RU" dirty="0" err="1" smtClean="0"/>
              <a:t>Аделя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А  1. </a:t>
            </a:r>
            <a:r>
              <a:rPr lang="ru-RU" dirty="0" err="1" smtClean="0"/>
              <a:t>Кассин</a:t>
            </a:r>
            <a:r>
              <a:rPr lang="ru-RU" dirty="0" smtClean="0"/>
              <a:t> Данил</a:t>
            </a:r>
          </a:p>
          <a:p>
            <a:r>
              <a:rPr lang="ru-RU" dirty="0" smtClean="0"/>
              <a:t>        2. Мартынова Полина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Носкова</a:t>
            </a:r>
            <a:r>
              <a:rPr lang="ru-RU" dirty="0" smtClean="0"/>
              <a:t> Влада</a:t>
            </a:r>
          </a:p>
          <a:p>
            <a:r>
              <a:rPr lang="ru-RU" dirty="0" smtClean="0"/>
              <a:t>        4. Михайлова </a:t>
            </a:r>
            <a:r>
              <a:rPr lang="ru-RU" dirty="0" err="1" smtClean="0"/>
              <a:t>Аделина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5. </a:t>
            </a:r>
            <a:r>
              <a:rPr lang="ru-RU" dirty="0" err="1" smtClean="0"/>
              <a:t>Мухаметзянов</a:t>
            </a:r>
            <a:r>
              <a:rPr lang="ru-RU" dirty="0" smtClean="0"/>
              <a:t> Артур</a:t>
            </a:r>
          </a:p>
          <a:p>
            <a:r>
              <a:rPr lang="ru-RU" dirty="0" smtClean="0"/>
              <a:t>3 Б  1. </a:t>
            </a:r>
            <a:r>
              <a:rPr lang="ru-RU" dirty="0" err="1" smtClean="0"/>
              <a:t>Гарифуллин</a:t>
            </a:r>
            <a:r>
              <a:rPr lang="ru-RU" dirty="0" smtClean="0"/>
              <a:t> </a:t>
            </a:r>
            <a:r>
              <a:rPr lang="ru-RU" dirty="0" err="1" smtClean="0"/>
              <a:t>Ильназ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2. Якунина Полина</a:t>
            </a:r>
          </a:p>
          <a:p>
            <a:r>
              <a:rPr lang="ru-RU" dirty="0" smtClean="0"/>
              <a:t>       3. </a:t>
            </a:r>
            <a:r>
              <a:rPr lang="ru-RU" dirty="0" err="1" smtClean="0"/>
              <a:t>Бутянов</a:t>
            </a:r>
            <a:r>
              <a:rPr lang="ru-RU" dirty="0" smtClean="0"/>
              <a:t> Антон</a:t>
            </a:r>
          </a:p>
          <a:p>
            <a:r>
              <a:rPr lang="ru-RU" dirty="0" smtClean="0"/>
              <a:t>3 В  1. Анисимова Анастасия</a:t>
            </a:r>
          </a:p>
          <a:p>
            <a:r>
              <a:rPr lang="ru-RU" dirty="0" smtClean="0"/>
              <a:t>       2. </a:t>
            </a:r>
            <a:r>
              <a:rPr lang="ru-RU" dirty="0" err="1" smtClean="0"/>
              <a:t>Гафиятуллин</a:t>
            </a:r>
            <a:r>
              <a:rPr lang="ru-RU" dirty="0" smtClean="0"/>
              <a:t> </a:t>
            </a:r>
            <a:r>
              <a:rPr lang="ru-RU" dirty="0" err="1" smtClean="0"/>
              <a:t>Нуриман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3. </a:t>
            </a:r>
            <a:r>
              <a:rPr lang="ru-RU" dirty="0" err="1" smtClean="0"/>
              <a:t>Нигматуллин</a:t>
            </a:r>
            <a:r>
              <a:rPr lang="ru-RU" dirty="0" smtClean="0"/>
              <a:t> </a:t>
            </a:r>
            <a:r>
              <a:rPr lang="ru-RU" dirty="0" err="1" smtClean="0"/>
              <a:t>Ришат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Г  1. </a:t>
            </a:r>
            <a:r>
              <a:rPr lang="ru-RU" dirty="0" err="1" smtClean="0"/>
              <a:t>Атлашов</a:t>
            </a:r>
            <a:r>
              <a:rPr lang="ru-RU" dirty="0" smtClean="0"/>
              <a:t> Максим</a:t>
            </a:r>
          </a:p>
          <a:p>
            <a:r>
              <a:rPr lang="ru-RU" dirty="0" smtClean="0"/>
              <a:t>       2. </a:t>
            </a:r>
            <a:r>
              <a:rPr lang="ru-RU" dirty="0" err="1" smtClean="0"/>
              <a:t>Минькашова</a:t>
            </a:r>
            <a:r>
              <a:rPr lang="ru-RU" dirty="0" smtClean="0"/>
              <a:t>  Дарья</a:t>
            </a:r>
          </a:p>
          <a:p>
            <a:r>
              <a:rPr lang="ru-RU" dirty="0" smtClean="0"/>
              <a:t>       3. Рыжова </a:t>
            </a:r>
            <a:r>
              <a:rPr lang="ru-RU" dirty="0" err="1" smtClean="0"/>
              <a:t>Ульяна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4. Рябова </a:t>
            </a:r>
            <a:r>
              <a:rPr lang="ru-RU" dirty="0" err="1" smtClean="0"/>
              <a:t>Аделина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4 А  1. Ахметзянов </a:t>
            </a:r>
            <a:r>
              <a:rPr lang="ru-RU" dirty="0" err="1" smtClean="0"/>
              <a:t>Камиль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2. Ломова Яна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Март-Оглу</a:t>
            </a:r>
            <a:r>
              <a:rPr lang="ru-RU" dirty="0" smtClean="0"/>
              <a:t> Валерия</a:t>
            </a:r>
          </a:p>
          <a:p>
            <a:r>
              <a:rPr lang="ru-RU" dirty="0" smtClean="0"/>
              <a:t>        4. Переведенцев Руслан</a:t>
            </a:r>
          </a:p>
          <a:p>
            <a:r>
              <a:rPr lang="ru-RU" dirty="0" smtClean="0"/>
              <a:t>4 Б  1. Алексеев Сергей</a:t>
            </a:r>
          </a:p>
          <a:p>
            <a:r>
              <a:rPr lang="ru-RU" dirty="0" smtClean="0"/>
              <a:t>        2. Антипова Ксения</a:t>
            </a:r>
          </a:p>
          <a:p>
            <a:r>
              <a:rPr lang="ru-RU" dirty="0" smtClean="0"/>
              <a:t>        3. </a:t>
            </a:r>
            <a:r>
              <a:rPr lang="ru-RU" dirty="0" err="1" smtClean="0"/>
              <a:t>Аппакова</a:t>
            </a:r>
            <a:r>
              <a:rPr lang="ru-RU" dirty="0" smtClean="0"/>
              <a:t> </a:t>
            </a:r>
            <a:r>
              <a:rPr lang="ru-RU" dirty="0" err="1" smtClean="0"/>
              <a:t>Элина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4. Щербакова </a:t>
            </a:r>
            <a:r>
              <a:rPr lang="ru-RU" dirty="0" err="1" smtClean="0"/>
              <a:t>Рената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4 Г  1. </a:t>
            </a:r>
            <a:r>
              <a:rPr lang="ru-RU" dirty="0" err="1" smtClean="0"/>
              <a:t>Вандеров</a:t>
            </a:r>
            <a:r>
              <a:rPr lang="ru-RU" dirty="0" smtClean="0"/>
              <a:t> Михаил</a:t>
            </a:r>
          </a:p>
          <a:p>
            <a:r>
              <a:rPr lang="ru-RU" dirty="0" smtClean="0"/>
              <a:t>        2. </a:t>
            </a:r>
            <a:r>
              <a:rPr lang="ru-RU" dirty="0" err="1" smtClean="0"/>
              <a:t>Усманова</a:t>
            </a:r>
            <a:r>
              <a:rPr lang="ru-RU" dirty="0" smtClean="0"/>
              <a:t> Альбина</a:t>
            </a:r>
          </a:p>
          <a:p>
            <a:r>
              <a:rPr lang="ru-RU" dirty="0" smtClean="0"/>
              <a:t>4 Д  1. </a:t>
            </a:r>
            <a:r>
              <a:rPr lang="ru-RU" dirty="0" err="1" smtClean="0"/>
              <a:t>Багаутдинов</a:t>
            </a:r>
            <a:r>
              <a:rPr lang="ru-RU" dirty="0" smtClean="0"/>
              <a:t> Динар</a:t>
            </a:r>
          </a:p>
          <a:p>
            <a:r>
              <a:rPr lang="ru-RU" dirty="0" smtClean="0"/>
              <a:t>        2. Никифорова Маргарита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КАДА 2013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ИТОГИ КОНКУРСА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«Говорящий портфель»</a:t>
            </a:r>
            <a:endParaRPr lang="ru-RU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58246" cy="6143692"/>
          </a:xfrm>
        </p:spPr>
        <p:txBody>
          <a:bodyPr numCol="3">
            <a:normAutofit fontScale="55000" lnSpcReduction="20000"/>
          </a:bodyPr>
          <a:lstStyle/>
          <a:p>
            <a:r>
              <a:rPr lang="ru-RU" dirty="0" smtClean="0"/>
              <a:t>1 А  </a:t>
            </a:r>
            <a:r>
              <a:rPr lang="ru-RU" dirty="0" err="1" smtClean="0"/>
              <a:t>Ахметшина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        Котляр Эллина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Тазмеева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Скрипачёв</a:t>
            </a:r>
            <a:r>
              <a:rPr lang="ru-RU" dirty="0" smtClean="0"/>
              <a:t> Артём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Халитова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        Абдуллаева  </a:t>
            </a:r>
            <a:r>
              <a:rPr lang="ru-RU" dirty="0" err="1" smtClean="0"/>
              <a:t>Алиана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Спиридонов Кирилл</a:t>
            </a:r>
          </a:p>
          <a:p>
            <a:r>
              <a:rPr lang="ru-RU" dirty="0" smtClean="0"/>
              <a:t>        Свинцов Степан</a:t>
            </a:r>
          </a:p>
          <a:p>
            <a:r>
              <a:rPr lang="ru-RU" dirty="0" smtClean="0"/>
              <a:t>1 Б  </a:t>
            </a:r>
            <a:r>
              <a:rPr lang="ru-RU" dirty="0" err="1" smtClean="0"/>
              <a:t>Шайхутдинова</a:t>
            </a:r>
            <a:r>
              <a:rPr lang="ru-RU" dirty="0" smtClean="0"/>
              <a:t> Гузель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Ялдынова</a:t>
            </a:r>
            <a:r>
              <a:rPr lang="ru-RU" dirty="0" smtClean="0"/>
              <a:t> Юлия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Калимуллина</a:t>
            </a:r>
            <a:r>
              <a:rPr lang="ru-RU" dirty="0" smtClean="0"/>
              <a:t> </a:t>
            </a:r>
            <a:r>
              <a:rPr lang="ru-RU" dirty="0" err="1" smtClean="0"/>
              <a:t>Рузиля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Сырова</a:t>
            </a:r>
            <a:r>
              <a:rPr lang="ru-RU" dirty="0" smtClean="0"/>
              <a:t> Валерия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Дедашева</a:t>
            </a:r>
            <a:r>
              <a:rPr lang="ru-RU" dirty="0" smtClean="0"/>
              <a:t> Валерия</a:t>
            </a:r>
          </a:p>
          <a:p>
            <a:r>
              <a:rPr lang="ru-RU" dirty="0" smtClean="0"/>
              <a:t>       Песцов Артур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Нигметзянов</a:t>
            </a:r>
            <a:r>
              <a:rPr lang="ru-RU" dirty="0" smtClean="0"/>
              <a:t> Рауль</a:t>
            </a:r>
          </a:p>
          <a:p>
            <a:r>
              <a:rPr lang="ru-RU" dirty="0" smtClean="0"/>
              <a:t>       Егоров Михаил</a:t>
            </a:r>
          </a:p>
          <a:p>
            <a:r>
              <a:rPr lang="ru-RU" dirty="0" smtClean="0"/>
              <a:t>1 В  </a:t>
            </a:r>
            <a:r>
              <a:rPr lang="ru-RU" dirty="0" err="1" smtClean="0"/>
              <a:t>Акрамов</a:t>
            </a:r>
            <a:r>
              <a:rPr lang="ru-RU" dirty="0" smtClean="0"/>
              <a:t> Дмитрий</a:t>
            </a:r>
          </a:p>
          <a:p>
            <a:r>
              <a:rPr lang="ru-RU" dirty="0" smtClean="0"/>
              <a:t>1 Г  </a:t>
            </a:r>
            <a:r>
              <a:rPr lang="ru-RU" dirty="0" err="1" smtClean="0"/>
              <a:t>Галиева</a:t>
            </a:r>
            <a:r>
              <a:rPr lang="ru-RU" dirty="0" smtClean="0"/>
              <a:t> Азалия</a:t>
            </a:r>
          </a:p>
          <a:p>
            <a:r>
              <a:rPr lang="ru-RU" dirty="0" smtClean="0"/>
              <a:t>       Титова Диана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Абдулханова</a:t>
            </a:r>
            <a:r>
              <a:rPr lang="ru-RU" dirty="0" smtClean="0"/>
              <a:t> Азалия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Зайнуллин</a:t>
            </a:r>
            <a:r>
              <a:rPr lang="ru-RU" dirty="0" smtClean="0"/>
              <a:t> </a:t>
            </a:r>
            <a:r>
              <a:rPr lang="ru-RU" dirty="0" err="1" smtClean="0"/>
              <a:t>Дамир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Закиров</a:t>
            </a:r>
            <a:r>
              <a:rPr lang="ru-RU" dirty="0" smtClean="0"/>
              <a:t> Максим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Биктимиров</a:t>
            </a:r>
            <a:r>
              <a:rPr lang="ru-RU" dirty="0" smtClean="0"/>
              <a:t> Владислав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Олефиренко</a:t>
            </a:r>
            <a:r>
              <a:rPr lang="ru-RU" dirty="0" smtClean="0"/>
              <a:t> Светлана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 А  Калинина Яна</a:t>
            </a:r>
          </a:p>
          <a:p>
            <a:r>
              <a:rPr lang="ru-RU" dirty="0" smtClean="0"/>
              <a:t>        Назарова Анна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Гайфиева</a:t>
            </a:r>
            <a:r>
              <a:rPr lang="ru-RU" dirty="0" smtClean="0"/>
              <a:t> </a:t>
            </a:r>
            <a:r>
              <a:rPr lang="ru-RU" dirty="0" err="1" smtClean="0"/>
              <a:t>Ралина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2 Б  Никитин Данил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Мерясева</a:t>
            </a:r>
            <a:r>
              <a:rPr lang="ru-RU" dirty="0" smtClean="0"/>
              <a:t> София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Масгутова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Фролов Илья</a:t>
            </a:r>
          </a:p>
          <a:p>
            <a:r>
              <a:rPr lang="ru-RU" dirty="0" smtClean="0"/>
              <a:t>2 В  </a:t>
            </a:r>
            <a:r>
              <a:rPr lang="ru-RU" dirty="0" err="1" smtClean="0"/>
              <a:t>Мосина</a:t>
            </a:r>
            <a:r>
              <a:rPr lang="ru-RU" dirty="0" smtClean="0"/>
              <a:t> Арина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Хазиева</a:t>
            </a:r>
            <a:r>
              <a:rPr lang="ru-RU" dirty="0" smtClean="0"/>
              <a:t> </a:t>
            </a:r>
            <a:r>
              <a:rPr lang="ru-RU" dirty="0" err="1" smtClean="0"/>
              <a:t>Диляра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Гайнуллина</a:t>
            </a:r>
            <a:r>
              <a:rPr lang="ru-RU" dirty="0" smtClean="0"/>
              <a:t> </a:t>
            </a:r>
            <a:r>
              <a:rPr lang="ru-RU" dirty="0" err="1" smtClean="0"/>
              <a:t>Камиля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2 Г  Антонова Екатерина</a:t>
            </a:r>
          </a:p>
          <a:p>
            <a:r>
              <a:rPr lang="ru-RU" dirty="0" smtClean="0"/>
              <a:t>3 А  </a:t>
            </a:r>
            <a:r>
              <a:rPr lang="ru-RU" dirty="0" err="1" smtClean="0"/>
              <a:t>Барбаков</a:t>
            </a:r>
            <a:r>
              <a:rPr lang="ru-RU" dirty="0" smtClean="0"/>
              <a:t> Даниил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Ятрякова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Мартынова Полина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Нагуманов</a:t>
            </a:r>
            <a:r>
              <a:rPr lang="ru-RU" dirty="0" smtClean="0"/>
              <a:t> Артур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Мухамедзянов</a:t>
            </a:r>
            <a:r>
              <a:rPr lang="ru-RU" dirty="0" smtClean="0"/>
              <a:t> Артур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Кассин</a:t>
            </a:r>
            <a:r>
              <a:rPr lang="ru-RU" dirty="0" smtClean="0"/>
              <a:t> Данил</a:t>
            </a:r>
          </a:p>
          <a:p>
            <a:r>
              <a:rPr lang="ru-RU" dirty="0" smtClean="0"/>
              <a:t>        Родионов Данил</a:t>
            </a:r>
          </a:p>
          <a:p>
            <a:r>
              <a:rPr lang="ru-RU" dirty="0" smtClean="0"/>
              <a:t>        Кузьмина </a:t>
            </a:r>
            <a:r>
              <a:rPr lang="ru-RU" dirty="0" err="1" smtClean="0"/>
              <a:t>Карина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В  </a:t>
            </a:r>
            <a:r>
              <a:rPr lang="ru-RU" dirty="0" err="1" smtClean="0"/>
              <a:t>Танаева</a:t>
            </a:r>
            <a:r>
              <a:rPr lang="ru-RU" dirty="0" smtClean="0"/>
              <a:t> </a:t>
            </a:r>
            <a:r>
              <a:rPr lang="ru-RU" dirty="0" err="1" smtClean="0"/>
              <a:t>Аэлита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Фаттахова </a:t>
            </a:r>
            <a:r>
              <a:rPr lang="ru-RU" dirty="0" err="1" smtClean="0"/>
              <a:t>Гулия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Соколова Арина</a:t>
            </a:r>
          </a:p>
          <a:p>
            <a:r>
              <a:rPr lang="ru-RU" dirty="0" smtClean="0"/>
              <a:t>3 Г   Рябова </a:t>
            </a:r>
            <a:r>
              <a:rPr lang="ru-RU" dirty="0" err="1" smtClean="0"/>
              <a:t>Аделина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Кутев</a:t>
            </a:r>
            <a:r>
              <a:rPr lang="ru-RU" dirty="0" smtClean="0"/>
              <a:t> Никита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Волков Дмитрий</a:t>
            </a:r>
          </a:p>
          <a:p>
            <a:r>
              <a:rPr lang="ru-RU" dirty="0" smtClean="0"/>
              <a:t>         </a:t>
            </a:r>
            <a:r>
              <a:rPr lang="ru-RU" dirty="0" err="1" smtClean="0"/>
              <a:t>Хазиева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4 А  </a:t>
            </a:r>
            <a:r>
              <a:rPr lang="ru-RU" dirty="0" err="1" smtClean="0"/>
              <a:t>Гайсарова</a:t>
            </a:r>
            <a:r>
              <a:rPr lang="ru-RU" dirty="0" smtClean="0"/>
              <a:t> Алиса</a:t>
            </a:r>
          </a:p>
          <a:p>
            <a:r>
              <a:rPr lang="ru-RU" dirty="0" smtClean="0"/>
              <a:t>        Ахметзянов </a:t>
            </a:r>
            <a:r>
              <a:rPr lang="ru-RU" dirty="0" err="1" smtClean="0"/>
              <a:t>Камиль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Валеева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Ломова Яна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Гилязова</a:t>
            </a:r>
            <a:r>
              <a:rPr lang="ru-RU" dirty="0" smtClean="0"/>
              <a:t> Лиана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Бадуртдинова</a:t>
            </a:r>
            <a:r>
              <a:rPr lang="ru-RU" dirty="0" smtClean="0"/>
              <a:t> </a:t>
            </a:r>
            <a:r>
              <a:rPr lang="ru-RU" dirty="0" err="1" smtClean="0"/>
              <a:t>Эльмира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Набиуллина</a:t>
            </a:r>
            <a:r>
              <a:rPr lang="ru-RU" dirty="0" smtClean="0"/>
              <a:t> Лиля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Тухватуллина</a:t>
            </a:r>
            <a:r>
              <a:rPr lang="ru-RU" dirty="0" smtClean="0"/>
              <a:t> Катрин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Ахмадиева</a:t>
            </a:r>
            <a:r>
              <a:rPr lang="ru-RU" dirty="0" smtClean="0"/>
              <a:t> </a:t>
            </a:r>
            <a:r>
              <a:rPr lang="ru-RU" dirty="0" err="1" smtClean="0"/>
              <a:t>Эльвина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4 Б  </a:t>
            </a:r>
            <a:r>
              <a:rPr lang="ru-RU" dirty="0" err="1" smtClean="0"/>
              <a:t>Ерычев</a:t>
            </a:r>
            <a:r>
              <a:rPr lang="ru-RU" dirty="0" smtClean="0"/>
              <a:t> Арсений</a:t>
            </a:r>
          </a:p>
          <a:p>
            <a:r>
              <a:rPr lang="ru-RU" dirty="0" smtClean="0"/>
              <a:t>       Гарипова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Зеленин Никита</a:t>
            </a:r>
          </a:p>
          <a:p>
            <a:r>
              <a:rPr lang="ru-RU" dirty="0" smtClean="0"/>
              <a:t>        Щербакова </a:t>
            </a:r>
            <a:r>
              <a:rPr lang="ru-RU" dirty="0" err="1" smtClean="0"/>
              <a:t>Рената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Антипова Ксения</a:t>
            </a:r>
          </a:p>
          <a:p>
            <a:r>
              <a:rPr lang="ru-RU" dirty="0" smtClean="0"/>
              <a:t>4 В  </a:t>
            </a:r>
            <a:r>
              <a:rPr lang="ru-RU" dirty="0" err="1" smtClean="0"/>
              <a:t>Марусич</a:t>
            </a:r>
            <a:r>
              <a:rPr lang="ru-RU" dirty="0" smtClean="0"/>
              <a:t> Кристина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Исламова</a:t>
            </a:r>
            <a:r>
              <a:rPr lang="ru-RU" dirty="0" smtClean="0"/>
              <a:t> </a:t>
            </a:r>
            <a:r>
              <a:rPr lang="ru-RU" dirty="0" err="1" smtClean="0"/>
              <a:t>Лейсан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Султанова Регина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Сабирзянова</a:t>
            </a:r>
            <a:r>
              <a:rPr lang="ru-RU" dirty="0" smtClean="0"/>
              <a:t> </a:t>
            </a:r>
            <a:r>
              <a:rPr lang="ru-RU" dirty="0" err="1" smtClean="0"/>
              <a:t>Диляра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4 Д  Маштаков Ярослав</a:t>
            </a:r>
          </a:p>
          <a:p>
            <a:r>
              <a:rPr lang="ru-RU" dirty="0" smtClean="0"/>
              <a:t>        Никифорова Маргарита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Зиннатова</a:t>
            </a:r>
            <a:r>
              <a:rPr lang="ru-RU" dirty="0" smtClean="0"/>
              <a:t> </a:t>
            </a:r>
            <a:r>
              <a:rPr lang="ru-RU" dirty="0" err="1" smtClean="0"/>
              <a:t>Диляра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3851920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3501007"/>
            <a:ext cx="493204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52"/>
            <a:ext cx="41399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када\DSC01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885828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n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86159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160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 экологии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апреля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279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0"/>
            <a:ext cx="42839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6992"/>
            <a:ext cx="43559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284984"/>
            <a:ext cx="42839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Конкурс плакатов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«Сохраним нашу планету»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501122" cy="784830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ru-RU" sz="2400" b="1" dirty="0" smtClean="0"/>
              <a:t>1 место</a:t>
            </a:r>
          </a:p>
          <a:p>
            <a:pPr lvl="0"/>
            <a:r>
              <a:rPr lang="ru-RU" dirty="0" err="1" smtClean="0"/>
              <a:t>Шахпазова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dirty="0" smtClean="0"/>
              <a:t> 1 А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Билалов</a:t>
            </a:r>
            <a:r>
              <a:rPr lang="ru-RU" dirty="0" smtClean="0"/>
              <a:t> </a:t>
            </a:r>
            <a:r>
              <a:rPr lang="ru-RU" dirty="0" err="1" smtClean="0"/>
              <a:t>Камиль</a:t>
            </a:r>
            <a:r>
              <a:rPr lang="ru-RU" dirty="0" smtClean="0"/>
              <a:t>  1 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Антонова Диана  1 Г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Назарова Анюта  2 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Фролов Илья  2 Б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Камалетдинов</a:t>
            </a:r>
            <a:r>
              <a:rPr lang="ru-RU" dirty="0" smtClean="0"/>
              <a:t> Т.  2 В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Гизатуллина</a:t>
            </a:r>
            <a:r>
              <a:rPr lang="ru-RU" dirty="0" smtClean="0"/>
              <a:t> Валерия 2Д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Ломова Яна 4 А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Усманова</a:t>
            </a:r>
            <a:r>
              <a:rPr lang="ru-RU" dirty="0" smtClean="0"/>
              <a:t> Альбина 4 Г 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2 место</a:t>
            </a:r>
          </a:p>
          <a:p>
            <a:pPr lvl="0"/>
            <a:r>
              <a:rPr lang="ru-RU" dirty="0" err="1" smtClean="0"/>
              <a:t>Башарова</a:t>
            </a:r>
            <a:r>
              <a:rPr lang="ru-RU" dirty="0" smtClean="0"/>
              <a:t> </a:t>
            </a:r>
            <a:r>
              <a:rPr lang="ru-RU" dirty="0" err="1" smtClean="0"/>
              <a:t>Мунира</a:t>
            </a:r>
            <a:r>
              <a:rPr lang="ru-RU" dirty="0" smtClean="0"/>
              <a:t>  1 А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Имамова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1 В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Рукавишникова Инна2Б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Закиров</a:t>
            </a:r>
            <a:r>
              <a:rPr lang="ru-RU" dirty="0" smtClean="0"/>
              <a:t> Булат 2 Б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Хакимов Булат 2 Д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Миронова Оксана 4 Б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Колосов Дима 4 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3 место</a:t>
            </a:r>
          </a:p>
          <a:p>
            <a:pPr lvl="0"/>
            <a:r>
              <a:rPr lang="ru-RU" dirty="0" smtClean="0"/>
              <a:t>Гаврилин Владимир 1 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Кузьмин Кирилл 1 В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Метшина</a:t>
            </a:r>
            <a:r>
              <a:rPr lang="ru-RU" dirty="0" smtClean="0"/>
              <a:t> </a:t>
            </a:r>
            <a:r>
              <a:rPr lang="ru-RU" dirty="0" err="1" smtClean="0"/>
              <a:t>Камилла</a:t>
            </a:r>
            <a:r>
              <a:rPr lang="ru-RU" dirty="0" smtClean="0"/>
              <a:t> 2 Б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Мерясева</a:t>
            </a:r>
            <a:r>
              <a:rPr lang="ru-RU" dirty="0" smtClean="0"/>
              <a:t> София 2 Б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Бадуртдинова</a:t>
            </a:r>
            <a:r>
              <a:rPr lang="ru-RU" dirty="0" smtClean="0"/>
              <a:t> </a:t>
            </a:r>
            <a:r>
              <a:rPr lang="ru-RU" dirty="0" err="1" smtClean="0"/>
              <a:t>Эльмира</a:t>
            </a:r>
            <a:r>
              <a:rPr lang="ru-RU" dirty="0" smtClean="0"/>
              <a:t> 4 А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Валеева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dirty="0" smtClean="0"/>
              <a:t> 4 А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357166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Основные  цели: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sz="1400" b="1" dirty="0"/>
              <a:t>- </a:t>
            </a:r>
            <a:r>
              <a:rPr lang="ru-RU" sz="1400" dirty="0"/>
              <a:t>повышение интереса  учеников к предметам;                                                                            - формирование  познавательной  активности, кругозора</a:t>
            </a:r>
            <a:r>
              <a:rPr lang="ru-RU" sz="1400" dirty="0" smtClean="0"/>
              <a:t>.  </a:t>
            </a:r>
            <a:endParaRPr lang="ru-RU" sz="14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1714488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Задачи Декады начальных классов: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400" dirty="0"/>
              <a:t>1. Создание условий максимально благоприятствующих получению качественного образования каждым учеником в зависимости от его индивидуальных способностей, наклонностей, культурно - образовательных потребностей.</a:t>
            </a:r>
          </a:p>
          <a:p>
            <a:pPr lvl="0"/>
            <a:r>
              <a:rPr lang="ru-RU" sz="1400" dirty="0"/>
              <a:t> 2. Повышение интереса учащихся к учебной деятельности.</a:t>
            </a:r>
          </a:p>
          <a:p>
            <a:pPr lvl="0"/>
            <a:r>
              <a:rPr lang="ru-RU" sz="1400" dirty="0"/>
              <a:t> 3. Оценка влияния Декады начальных классов на развитие интереса учеников к изучаемым предметам.</a:t>
            </a:r>
          </a:p>
          <a:p>
            <a:pPr lvl="0"/>
            <a:r>
              <a:rPr lang="ru-RU" sz="1400" dirty="0"/>
              <a:t> 4. Помощь ученикам в раскрытии своего творческого потенциала. </a:t>
            </a:r>
          </a:p>
          <a:p>
            <a:pPr lvl="0"/>
            <a:r>
              <a:rPr lang="ru-RU" sz="1400" dirty="0"/>
              <a:t> 5. Создание праздничной творческой атмосферы.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5000636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Принцип проведения Декады начальных классов: </a:t>
            </a:r>
            <a:endParaRPr lang="ru-RU" sz="1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/>
              <a:t>каждый </a:t>
            </a:r>
            <a:r>
              <a:rPr lang="ru-RU" sz="1400" dirty="0"/>
              <a:t>ребёнок является активным участником всех событий декады.  </a:t>
            </a:r>
            <a:endParaRPr lang="ru-RU" sz="1400" dirty="0" smtClean="0"/>
          </a:p>
          <a:p>
            <a:r>
              <a:rPr lang="ru-RU" sz="1400" dirty="0" smtClean="0"/>
              <a:t>Он </a:t>
            </a:r>
            <a:r>
              <a:rPr lang="ru-RU" sz="1400" dirty="0"/>
              <a:t>может попробовать свои силы в различных видах </a:t>
            </a:r>
            <a:r>
              <a:rPr lang="ru-RU" sz="1400" dirty="0" smtClean="0"/>
              <a:t>деятельности.                                                                                                                                </a:t>
            </a:r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977931.95f4d5ac4587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787" y="428605"/>
            <a:ext cx="8571241" cy="6429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480" y="142852"/>
            <a:ext cx="642942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музыки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143248"/>
            <a:ext cx="37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апреля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Концерт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«Юные таланты»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803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90"/>
            <a:ext cx="2839643" cy="378619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P1080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928802"/>
            <a:ext cx="3536163" cy="471488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P10803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214290"/>
            <a:ext cx="3429006" cy="45720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14356"/>
            <a:ext cx="8358246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ru-RU" b="1" dirty="0" smtClean="0"/>
              <a:t>1В</a:t>
            </a:r>
            <a:r>
              <a:rPr lang="ru-RU" dirty="0" smtClean="0"/>
              <a:t> Ермохина Елизавета</a:t>
            </a:r>
          </a:p>
          <a:p>
            <a:pPr lvl="0"/>
            <a:r>
              <a:rPr lang="ru-RU" dirty="0" err="1" smtClean="0"/>
              <a:t>Кудрова</a:t>
            </a:r>
            <a:r>
              <a:rPr lang="ru-RU" dirty="0" smtClean="0"/>
              <a:t> Кристина</a:t>
            </a:r>
          </a:p>
          <a:p>
            <a:pPr lvl="0"/>
            <a:r>
              <a:rPr lang="ru-RU" b="1" dirty="0" smtClean="0"/>
              <a:t>1Г </a:t>
            </a:r>
            <a:r>
              <a:rPr lang="ru-RU" dirty="0" err="1" smtClean="0"/>
              <a:t>Галимов</a:t>
            </a:r>
            <a:r>
              <a:rPr lang="ru-RU" dirty="0" smtClean="0"/>
              <a:t> Давид</a:t>
            </a:r>
          </a:p>
          <a:p>
            <a:pPr lvl="0"/>
            <a:r>
              <a:rPr lang="ru-RU" dirty="0" err="1" smtClean="0"/>
              <a:t>Гайнутдинова</a:t>
            </a:r>
            <a:r>
              <a:rPr lang="ru-RU" dirty="0" smtClean="0"/>
              <a:t>  </a:t>
            </a:r>
            <a:r>
              <a:rPr lang="ru-RU" dirty="0" err="1" smtClean="0"/>
              <a:t>Камиля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2А</a:t>
            </a:r>
            <a:r>
              <a:rPr lang="ru-RU" dirty="0" smtClean="0"/>
              <a:t> Шумилов Иван</a:t>
            </a:r>
          </a:p>
          <a:p>
            <a:pPr lvl="0"/>
            <a:r>
              <a:rPr lang="ru-RU" dirty="0" smtClean="0"/>
              <a:t>Шумилова Вера</a:t>
            </a:r>
          </a:p>
          <a:p>
            <a:pPr lvl="0"/>
            <a:r>
              <a:rPr lang="ru-RU" dirty="0" err="1" smtClean="0"/>
              <a:t>Шигапов</a:t>
            </a:r>
            <a:r>
              <a:rPr lang="ru-RU" dirty="0" smtClean="0"/>
              <a:t> Тимур</a:t>
            </a:r>
          </a:p>
          <a:p>
            <a:pPr lvl="0"/>
            <a:r>
              <a:rPr lang="ru-RU" b="1" dirty="0" smtClean="0"/>
              <a:t>2Б</a:t>
            </a:r>
            <a:r>
              <a:rPr lang="ru-RU" dirty="0" smtClean="0"/>
              <a:t> Бабанова Саша</a:t>
            </a:r>
          </a:p>
          <a:p>
            <a:pPr lvl="0"/>
            <a:r>
              <a:rPr lang="ru-RU" dirty="0" smtClean="0"/>
              <a:t>Беляева Катя</a:t>
            </a:r>
          </a:p>
          <a:p>
            <a:pPr lvl="0"/>
            <a:r>
              <a:rPr lang="ru-RU" dirty="0" smtClean="0"/>
              <a:t>Белова Даша</a:t>
            </a:r>
          </a:p>
          <a:p>
            <a:pPr lvl="0"/>
            <a:r>
              <a:rPr lang="ru-RU" dirty="0" smtClean="0"/>
              <a:t>Трубихина Даша</a:t>
            </a:r>
          </a:p>
          <a:p>
            <a:pPr lvl="0"/>
            <a:r>
              <a:rPr lang="ru-RU" b="1" dirty="0" smtClean="0"/>
              <a:t>2В</a:t>
            </a:r>
            <a:r>
              <a:rPr lang="ru-RU" dirty="0" smtClean="0"/>
              <a:t> </a:t>
            </a:r>
            <a:r>
              <a:rPr lang="ru-RU" dirty="0" err="1" smtClean="0"/>
              <a:t>Самигулин</a:t>
            </a:r>
            <a:r>
              <a:rPr lang="ru-RU" dirty="0" smtClean="0"/>
              <a:t> Илья</a:t>
            </a:r>
          </a:p>
          <a:p>
            <a:pPr lvl="0"/>
            <a:r>
              <a:rPr lang="ru-RU" dirty="0" smtClean="0"/>
              <a:t>Тагирова </a:t>
            </a:r>
            <a:r>
              <a:rPr lang="ru-RU" dirty="0" err="1" smtClean="0"/>
              <a:t>Лейсан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Самигулина</a:t>
            </a:r>
            <a:r>
              <a:rPr lang="ru-RU" dirty="0" smtClean="0"/>
              <a:t> Дария</a:t>
            </a:r>
          </a:p>
          <a:p>
            <a:pPr lvl="0"/>
            <a:r>
              <a:rPr lang="ru-RU" b="1" dirty="0" smtClean="0"/>
              <a:t>2Г</a:t>
            </a:r>
            <a:r>
              <a:rPr lang="ru-RU" dirty="0" smtClean="0"/>
              <a:t> Тураев Данил</a:t>
            </a:r>
          </a:p>
          <a:p>
            <a:pPr lvl="0"/>
            <a:r>
              <a:rPr lang="ru-RU" b="1" dirty="0" smtClean="0"/>
              <a:t>2Д</a:t>
            </a:r>
            <a:r>
              <a:rPr lang="ru-RU" dirty="0" smtClean="0"/>
              <a:t> </a:t>
            </a:r>
            <a:r>
              <a:rPr lang="ru-RU" dirty="0" err="1" smtClean="0"/>
              <a:t>Ванифатьева</a:t>
            </a:r>
            <a:r>
              <a:rPr lang="ru-RU" dirty="0" smtClean="0"/>
              <a:t> Василя</a:t>
            </a:r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3А </a:t>
            </a:r>
            <a:r>
              <a:rPr lang="ru-RU" dirty="0" err="1" smtClean="0"/>
              <a:t>Ятрякова</a:t>
            </a:r>
            <a:r>
              <a:rPr lang="ru-RU" dirty="0" smtClean="0"/>
              <a:t> Ангелина</a:t>
            </a:r>
          </a:p>
          <a:p>
            <a:pPr lvl="0"/>
            <a:r>
              <a:rPr lang="ru-RU" dirty="0" smtClean="0"/>
              <a:t>Дмитриева Арина</a:t>
            </a:r>
          </a:p>
          <a:p>
            <a:pPr lvl="0"/>
            <a:r>
              <a:rPr lang="ru-RU" dirty="0" smtClean="0"/>
              <a:t>Мартынова Полина</a:t>
            </a:r>
          </a:p>
          <a:p>
            <a:pPr lvl="0"/>
            <a:r>
              <a:rPr lang="ru-RU" dirty="0" smtClean="0"/>
              <a:t>Шакирова </a:t>
            </a:r>
            <a:r>
              <a:rPr lang="ru-RU" dirty="0" err="1" smtClean="0"/>
              <a:t>Рената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3Б </a:t>
            </a:r>
            <a:r>
              <a:rPr lang="ru-RU" dirty="0" smtClean="0"/>
              <a:t> </a:t>
            </a:r>
            <a:r>
              <a:rPr lang="ru-RU" dirty="0" err="1" smtClean="0"/>
              <a:t>Бутянов</a:t>
            </a:r>
            <a:r>
              <a:rPr lang="ru-RU" dirty="0" smtClean="0"/>
              <a:t> Антон</a:t>
            </a:r>
          </a:p>
          <a:p>
            <a:pPr lvl="0"/>
            <a:r>
              <a:rPr lang="ru-RU" dirty="0" err="1" smtClean="0"/>
              <a:t>Обшаров</a:t>
            </a:r>
            <a:r>
              <a:rPr lang="ru-RU" dirty="0" smtClean="0"/>
              <a:t> Роман</a:t>
            </a:r>
          </a:p>
          <a:p>
            <a:pPr lvl="0"/>
            <a:r>
              <a:rPr lang="ru-RU" dirty="0" err="1" smtClean="0"/>
              <a:t>Фарукшин</a:t>
            </a:r>
            <a:r>
              <a:rPr lang="ru-RU" dirty="0" smtClean="0"/>
              <a:t> Эрик</a:t>
            </a:r>
          </a:p>
          <a:p>
            <a:pPr lvl="0"/>
            <a:r>
              <a:rPr lang="ru-RU" b="1" dirty="0" smtClean="0"/>
              <a:t>3В</a:t>
            </a:r>
            <a:r>
              <a:rPr lang="ru-RU" dirty="0" smtClean="0"/>
              <a:t> </a:t>
            </a:r>
            <a:r>
              <a:rPr lang="ru-RU" dirty="0" err="1" smtClean="0"/>
              <a:t>Гирфанов</a:t>
            </a:r>
            <a:r>
              <a:rPr lang="ru-RU" dirty="0" smtClean="0"/>
              <a:t> Алмаз</a:t>
            </a:r>
          </a:p>
          <a:p>
            <a:pPr lvl="0"/>
            <a:r>
              <a:rPr lang="ru-RU" b="1" dirty="0" smtClean="0"/>
              <a:t>3Г</a:t>
            </a:r>
            <a:r>
              <a:rPr lang="ru-RU" dirty="0" smtClean="0"/>
              <a:t> Рыжова </a:t>
            </a:r>
            <a:r>
              <a:rPr lang="ru-RU" dirty="0" err="1" smtClean="0"/>
              <a:t>Ульяна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4А</a:t>
            </a:r>
            <a:r>
              <a:rPr lang="ru-RU" dirty="0" smtClean="0"/>
              <a:t> </a:t>
            </a:r>
            <a:r>
              <a:rPr lang="ru-RU" dirty="0" err="1" smtClean="0"/>
              <a:t>Гайнанова</a:t>
            </a:r>
            <a:r>
              <a:rPr lang="ru-RU" dirty="0" smtClean="0"/>
              <a:t> </a:t>
            </a:r>
            <a:r>
              <a:rPr lang="ru-RU" dirty="0" err="1" smtClean="0"/>
              <a:t>Раиля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4Б</a:t>
            </a:r>
            <a:r>
              <a:rPr lang="ru-RU" dirty="0" smtClean="0"/>
              <a:t> </a:t>
            </a:r>
            <a:r>
              <a:rPr lang="ru-RU" dirty="0" err="1" smtClean="0"/>
              <a:t>Аппакова</a:t>
            </a:r>
            <a:r>
              <a:rPr lang="ru-RU" dirty="0" smtClean="0"/>
              <a:t> </a:t>
            </a:r>
            <a:r>
              <a:rPr lang="ru-RU" dirty="0" err="1" smtClean="0"/>
              <a:t>Элина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4В</a:t>
            </a:r>
            <a:r>
              <a:rPr lang="ru-RU" dirty="0" smtClean="0"/>
              <a:t> </a:t>
            </a:r>
            <a:r>
              <a:rPr lang="ru-RU" dirty="0" err="1" smtClean="0"/>
              <a:t>Шамсуллин</a:t>
            </a:r>
            <a:r>
              <a:rPr lang="ru-RU" dirty="0" smtClean="0"/>
              <a:t> Артур</a:t>
            </a:r>
          </a:p>
          <a:p>
            <a:pPr lvl="0"/>
            <a:r>
              <a:rPr lang="ru-RU" dirty="0" err="1" smtClean="0"/>
              <a:t>Хуснуллин</a:t>
            </a:r>
            <a:r>
              <a:rPr lang="ru-RU" dirty="0" smtClean="0"/>
              <a:t> </a:t>
            </a:r>
            <a:r>
              <a:rPr lang="ru-RU" dirty="0" err="1" smtClean="0"/>
              <a:t>Ильназ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Сунгатуллина</a:t>
            </a:r>
            <a:r>
              <a:rPr lang="ru-RU" dirty="0" smtClean="0"/>
              <a:t> </a:t>
            </a:r>
            <a:r>
              <a:rPr lang="ru-RU" dirty="0" err="1" smtClean="0"/>
              <a:t>Рания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Рожнев</a:t>
            </a:r>
            <a:r>
              <a:rPr lang="ru-RU" dirty="0" smtClean="0"/>
              <a:t> Алексей</a:t>
            </a:r>
          </a:p>
          <a:p>
            <a:pPr lvl="0"/>
            <a:r>
              <a:rPr lang="ru-RU" b="1" dirty="0" smtClean="0"/>
              <a:t>4Д</a:t>
            </a:r>
            <a:r>
              <a:rPr lang="ru-RU" dirty="0" smtClean="0"/>
              <a:t> Кучерявая Юлия</a:t>
            </a:r>
          </a:p>
          <a:p>
            <a:pPr lvl="0"/>
            <a:r>
              <a:rPr lang="ru-RU" dirty="0" err="1" smtClean="0"/>
              <a:t>Амерханова</a:t>
            </a:r>
            <a:r>
              <a:rPr lang="ru-RU" dirty="0" smtClean="0"/>
              <a:t> Алина</a:t>
            </a:r>
          </a:p>
          <a:p>
            <a:pPr lvl="0"/>
            <a:r>
              <a:rPr lang="ru-RU" dirty="0" smtClean="0"/>
              <a:t>Большакова </a:t>
            </a:r>
            <a:r>
              <a:rPr lang="ru-RU" dirty="0" err="1" smtClean="0"/>
              <a:t>Васса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Куляева</a:t>
            </a:r>
            <a:r>
              <a:rPr lang="ru-RU" dirty="0" smtClean="0"/>
              <a:t> Анна</a:t>
            </a:r>
          </a:p>
          <a:p>
            <a:pPr lvl="0"/>
            <a:r>
              <a:rPr lang="ru-RU" dirty="0" smtClean="0"/>
              <a:t>Никифорова Маргарита</a:t>
            </a:r>
          </a:p>
          <a:p>
            <a:pPr lvl="0"/>
            <a:r>
              <a:rPr lang="ru-RU" dirty="0" err="1" smtClean="0"/>
              <a:t>Хамидуллин</a:t>
            </a:r>
            <a:r>
              <a:rPr lang="ru-RU" dirty="0" smtClean="0"/>
              <a:t> Ильдар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Участники концерта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12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28604"/>
            <a:ext cx="8215338" cy="548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ДЕКАДА 2013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928802"/>
            <a:ext cx="7096148" cy="469232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0"/>
            <a:ext cx="4431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семьи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апреля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357166"/>
          <a:ext cx="7477160" cy="57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432"/>
                <a:gridCol w="1495432"/>
                <a:gridCol w="1495432"/>
                <a:gridCol w="1495432"/>
                <a:gridCol w="1495432"/>
              </a:tblGrid>
              <a:tr h="11572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списку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Родители, члены семьи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115 </a:t>
                      </a:r>
                      <a:endParaRPr lang="ru-RU" sz="1800" b="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102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98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200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134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108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79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187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110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87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59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146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96 </a:t>
                      </a:r>
                      <a:endParaRPr lang="ru-RU" sz="1800" b="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82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41 </a:t>
                      </a:r>
                      <a:endParaRPr lang="ru-RU" sz="1800" b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123 </a:t>
                      </a:r>
                      <a:endParaRPr lang="ru-RU" sz="1800" b="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/>
              <a:t>Распределение мест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1000110"/>
          <a:ext cx="7929618" cy="558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/>
                <a:gridCol w="1321603"/>
                <a:gridCol w="1321603"/>
                <a:gridCol w="1321603"/>
                <a:gridCol w="1321603"/>
                <a:gridCol w="1321603"/>
              </a:tblGrid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ru-RU" sz="2000" dirty="0"/>
                    </a:p>
                  </a:txBody>
                  <a:tcPr anchor="ctr"/>
                </a:tc>
              </a:tr>
              <a:tr h="11001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 В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 Б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 А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1 Г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-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А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В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Б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Г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 Д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 А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 В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 Б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 Г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-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11001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ru-RU" sz="2400" b="1" kern="1200" dirty="0" smtClean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В,</a:t>
                      </a:r>
                      <a:endParaRPr lang="en-US" sz="2400" b="1" kern="1200" dirty="0" smtClean="0">
                        <a:solidFill>
                          <a:srgbClr val="0D0D0D"/>
                        </a:solidFill>
                        <a:latin typeface="Book Antiqua"/>
                        <a:ea typeface="Times New Roman"/>
                        <a:cs typeface="Arial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Д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 Г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 А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- 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D0D0D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-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3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3286124"/>
            <a:ext cx="5072098" cy="33881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P10803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4000528" cy="30003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DSC013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142852"/>
            <a:ext cx="4643470" cy="310183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950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38"/>
                <a:gridCol w="5024462"/>
                <a:gridCol w="3048000"/>
              </a:tblGrid>
              <a:tr h="671515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проведения Декады начальных классов                                                                                                                                                        МБОУ «СОШ № 22 с углублённым изучением английского языка»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 – 2013 учебный год.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бабочек.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 «Самый грамотный» (диктанты о бабочках) 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Интегрированный урок ИЗО и литературного чтения «Мир бабочек»,            А.А. Фет «Бабочка»» в 4 Д классе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Хайдарова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А.К.,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Гимадиева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З.Ф.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Мишагина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Ю.И.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школьника.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Рейд «Говорящий портфель», Выставка «Самые лучшие»                                   (читательские и ученические дневники, тетради, контрольные тетради).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 сочинений «Моя любимая школа».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Низамутдинова Р.М.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4 классы, Яшнева Л.И.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экологии.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Театр г.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Наб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Челны спектакль на тему: «Экология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 плакатов «Сохраним нашу планету» 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музыки.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Концерт «Юные таланты».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Касимова Л.Р. Прописнова Л.И.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добра.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часы на тему: «Спеши творить добро»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семьи.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кл.- Ахмадулова Л.Ф., Бармакова Л.Л.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кл.- Силина И.С., Миннуллина Л.З..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кл.- Вагизова Р.Ф., Мулюкова Н.В.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кл.- Городилова Е.В., Мишагина Ю.И.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8.04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литературного чтения.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Библиотечный урок (2 тур)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 стихов к 100-летию со дня рождения С.В.Михалкова (1 тур)</a:t>
                      </a:r>
                      <a:endParaRPr lang="ru-RU" sz="1100" dirty="0" smtClean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Бармакова Л.Л., Яковлева З.И.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наших достижений.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Выставка «Наши достижения».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 портфолио учащихся.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6715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10.04. 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День дорожной безопасности.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Акция «Письмо водителю».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Итоговая линейка.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 руководители 1-4 классов.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Яковлева З.И..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266624ef0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276757"/>
            <a:ext cx="6854418" cy="558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6148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День литературного чтения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 апреля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143248"/>
            <a:ext cx="6572296" cy="19288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Конкурс стихов к 100-летию со дня рождения С.В.Михалкова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142852"/>
            <a:ext cx="4414876" cy="29491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DSC014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643314"/>
            <a:ext cx="4598554" cy="30718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DSC014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57496"/>
            <a:ext cx="4772066" cy="31877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ium_1278134237_1263974397_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71546"/>
            <a:ext cx="8128000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9031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наших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достижний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572140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апреля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«Наши достижения»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214290"/>
            <a:ext cx="8234620" cy="55007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199395" cy="62865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 descr="DSC014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199395" cy="62865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dbc8ee1ff8f1d92655765d4c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357298"/>
            <a:ext cx="7143768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832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Дорожной 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безопасности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2143116"/>
            <a:ext cx="893193" cy="830997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2948853"/>
            <a:ext cx="820802" cy="390914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апреля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«Письмо водителю»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3214686"/>
            <a:ext cx="5124506" cy="34231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DSC014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4643470" cy="310183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F5627B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214290"/>
            <a:ext cx="6513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Бабочек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01.04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214290"/>
            <a:ext cx="4714908" cy="314955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DSC014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71876"/>
            <a:ext cx="4919347" cy="328612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DSC014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2857496"/>
            <a:ext cx="4384632" cy="29289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Итоговая линейка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4557752" cy="304457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DSC012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571876"/>
            <a:ext cx="4557752" cy="304457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DSC0129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1714488"/>
            <a:ext cx="4557752" cy="304457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када\DSC01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52"/>
            <a:ext cx="4071966" cy="29289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3" descr="F:\Декада\DSC01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0"/>
            <a:ext cx="4286280" cy="292893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4" descr="F:\Декада\DSC01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214686"/>
            <a:ext cx="4071966" cy="364331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Picture 5" descr="F:\Декада\DSC012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000372"/>
            <a:ext cx="4286280" cy="371475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3995935" cy="33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0"/>
            <a:ext cx="43559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356992"/>
            <a:ext cx="583670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3212976"/>
            <a:ext cx="58681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241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када\DSC01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ИТОГИ КОНКУРСА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«Самый грамотный»</a:t>
            </a:r>
            <a:endParaRPr lang="ru-RU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</TotalTime>
  <Words>1209</Words>
  <Application>Microsoft Office PowerPoint</Application>
  <PresentationFormat>Экран (4:3)</PresentationFormat>
  <Paragraphs>405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ИТОГИ КОНКУРСА</vt:lpstr>
      <vt:lpstr>Слайд 10</vt:lpstr>
      <vt:lpstr>Слайд 11</vt:lpstr>
      <vt:lpstr>ИТОГИ КОНКУРСА</vt:lpstr>
      <vt:lpstr>Слайд 13</vt:lpstr>
      <vt:lpstr>Слайд 14</vt:lpstr>
      <vt:lpstr>Слайд 15</vt:lpstr>
      <vt:lpstr>Слайд 16</vt:lpstr>
      <vt:lpstr>Слайд 17</vt:lpstr>
      <vt:lpstr>Конкурс плакатов</vt:lpstr>
      <vt:lpstr>Слайд 19</vt:lpstr>
      <vt:lpstr>Слайд 20</vt:lpstr>
      <vt:lpstr>Концерт </vt:lpstr>
      <vt:lpstr>Слайд 22</vt:lpstr>
      <vt:lpstr>Слайд 23</vt:lpstr>
      <vt:lpstr>Слайд 24</vt:lpstr>
      <vt:lpstr>Слайд 25</vt:lpstr>
      <vt:lpstr>Слайд 26</vt:lpstr>
      <vt:lpstr>Слайд 27</vt:lpstr>
      <vt:lpstr>Распределение мест</vt:lpstr>
      <vt:lpstr>Слайд 29</vt:lpstr>
      <vt:lpstr>Слайд 30</vt:lpstr>
      <vt:lpstr>Конкурс стихов к 100-летию со дня рождения С.В.Михалкова </vt:lpstr>
      <vt:lpstr>Слайд 32</vt:lpstr>
      <vt:lpstr>Слайд 33</vt:lpstr>
      <vt:lpstr>Выставка</vt:lpstr>
      <vt:lpstr>Слайд 35</vt:lpstr>
      <vt:lpstr>Слайд 36</vt:lpstr>
      <vt:lpstr>Слайд 37</vt:lpstr>
      <vt:lpstr>Акция </vt:lpstr>
      <vt:lpstr>Слайд 39</vt:lpstr>
      <vt:lpstr>Слайд 40</vt:lpstr>
      <vt:lpstr>Итоговая линейка</vt:lpstr>
      <vt:lpstr>Слайд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Лоуренс</dc:creator>
  <cp:lastModifiedBy>22</cp:lastModifiedBy>
  <cp:revision>27</cp:revision>
  <dcterms:created xsi:type="dcterms:W3CDTF">2013-05-17T19:53:54Z</dcterms:created>
  <dcterms:modified xsi:type="dcterms:W3CDTF">2015-11-01T17:12:12Z</dcterms:modified>
</cp:coreProperties>
</file>