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Тест по математике    4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Выполнила</a:t>
            </a:r>
          </a:p>
          <a:p>
            <a:r>
              <a:rPr lang="ru-RU" dirty="0" smtClean="0"/>
              <a:t>у</a:t>
            </a:r>
            <a:r>
              <a:rPr lang="ru-RU" dirty="0" smtClean="0"/>
              <a:t>читель начальных классов </a:t>
            </a:r>
          </a:p>
          <a:p>
            <a:r>
              <a:rPr lang="ru-RU" dirty="0" smtClean="0"/>
              <a:t>Рахимова Э.Р.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57216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Укажите запись цифрами числа:  триста шесть тысяч восемнадцать.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360018;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30618;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306018;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г) 306081.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Выберите число, которое на 7 меньше, чем 7035.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7028;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1005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105;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г) 7042.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Укажите запись числа 8563 в виде суммы разрядных слагаемых.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8000 + 563;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8000 + 500 + 63;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8000 + 600 + 50 + 3;    г) 8000 + 500 + 60 + 3.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Укажи значение суммы чисел  438750  и  234567 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663317;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 672317;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673317;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г) 204183.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Укажи значение произведения чисел 70 и 800.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560;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600;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 56000;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5600.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 Укажи значение частного чисел 1962 и 18.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19;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109;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1009;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г) 1980.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7. Какое действие выполняется последним в выражении: 500 – 81 : 3 × ( 9 + 1)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вычитание;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деление;      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умножение;          г) сложение.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Укажите периметр прямоугольника со сторонами 3 см и 5 см.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8 см;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 16 см;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15см;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г)16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 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92935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Укажите длину стороны квадрата, площадь которого равна 16 см</a:t>
            </a:r>
            <a:r>
              <a:rPr lang="ru-RU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8см;          б) 4см;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2см;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г) 32 см 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10.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 5 одинаковых журналов заплатили 90 рублей. Сколько стоят два таких журнала?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18 руб.;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 36 руб.;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 180 руб.;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32 руб.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Выразите в минутах 3ч 40 мин.    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160 мин;      б) 340 мин;   в) 220 мин;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г)  280 мин.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Какой наибольший остаток может получиться при делении числа на 16?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а) 16;            б) 15;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17;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г) 10.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13.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Решите уравнение   (25 – а 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7 = 63    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 17;       б)16 ;        в) 34;          г) 416.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14.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Какая из следующих записей верная: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3 кг 55г = 355г;         б) 3кг 55г = 3550г;   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 3кг 55г = 3055г;      г) 3кг 55г =  30055г.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5800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/>
              <a:t>Проверь себя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221497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Укажите запись цифрами числа:  триста шесть тысяч восемнадцать.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306018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Выберите число, которое на 7 меньше, чем 7035.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7028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Укажите запись числа 8563 в виде суммы разрядных слагаемых.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8000 + 500 + 60 +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Укажи значение суммы чисел  438750  и  234567 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673317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Укажи значение произведения чисел 70 и 800.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56000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 Укажи значение частного чисел 1962 и 18.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109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7. Какое действие выполняется последним в выражении: 500 – 81 : 3 × ( 9 + 1)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вычитание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Укажите периметр прямоугольника со сторонами 3 см и 5 см.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 16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1504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9. Укажите длину стороны квадрата, площадь которого равна 16 см</a:t>
            </a:r>
            <a:r>
              <a:rPr lang="ru-RU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4см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10.  За 5 одинаковых журналов заплатили 90 рублей. Сколько стоят два таких журнала?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 36 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11. Выразите в минутах 3ч 40 мин.   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220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12. Какой наибольший остаток может получиться при делении числа на 16?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13.  Решите уравнение   (25 – а 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7 = 63   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б)16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14.  Какая из следующих записей верная: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 3кг 55г =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3055г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11750"/>
          </a:xfrm>
        </p:spPr>
        <p:txBody>
          <a:bodyPr>
            <a:normAutofit/>
          </a:bodyPr>
          <a:lstStyle/>
          <a:p>
            <a:pPr algn="ctr"/>
            <a:r>
              <a:rPr lang="ru-RU" sz="8800" dirty="0" smtClean="0"/>
              <a:t>Молодцы!!!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</TotalTime>
  <Words>685</Words>
  <PresentationFormat>Экран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Тест по математике    4 класс</vt:lpstr>
      <vt:lpstr>Слайд 2</vt:lpstr>
      <vt:lpstr>Слайд 3</vt:lpstr>
      <vt:lpstr>Слайд 4</vt:lpstr>
      <vt:lpstr>Проверь себя</vt:lpstr>
      <vt:lpstr>Слайд 6</vt:lpstr>
      <vt:lpstr>Слайд 7</vt:lpstr>
      <vt:lpstr>Слайд 8</vt:lpstr>
      <vt:lpstr>Молодцы!!!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математике    4 класс</dc:title>
  <dc:creator>Клуб -винкс.</dc:creator>
  <cp:lastModifiedBy>USerра</cp:lastModifiedBy>
  <cp:revision>3</cp:revision>
  <dcterms:created xsi:type="dcterms:W3CDTF">2012-01-24T16:15:33Z</dcterms:created>
  <dcterms:modified xsi:type="dcterms:W3CDTF">2012-01-24T16:44:19Z</dcterms:modified>
</cp:coreProperties>
</file>