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91" r:id="rId2"/>
    <p:sldId id="256" r:id="rId3"/>
    <p:sldId id="292" r:id="rId4"/>
    <p:sldId id="293" r:id="rId5"/>
    <p:sldId id="258" r:id="rId6"/>
    <p:sldId id="296" r:id="rId7"/>
    <p:sldId id="297" r:id="rId8"/>
    <p:sldId id="288" r:id="rId9"/>
    <p:sldId id="264" r:id="rId10"/>
    <p:sldId id="298" r:id="rId11"/>
    <p:sldId id="289" r:id="rId12"/>
    <p:sldId id="290" r:id="rId13"/>
    <p:sldId id="299" r:id="rId14"/>
    <p:sldId id="300" r:id="rId15"/>
    <p:sldId id="301" r:id="rId16"/>
    <p:sldId id="287" r:id="rId17"/>
    <p:sldId id="302" r:id="rId18"/>
    <p:sldId id="262" r:id="rId19"/>
    <p:sldId id="271" r:id="rId20"/>
    <p:sldId id="269" r:id="rId21"/>
    <p:sldId id="272" r:id="rId22"/>
    <p:sldId id="279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8335" autoAdjust="0"/>
  </p:normalViewPr>
  <p:slideViewPr>
    <p:cSldViewPr>
      <p:cViewPr varScale="1">
        <p:scale>
          <a:sx n="102" d="100"/>
          <a:sy n="102" d="100"/>
        </p:scale>
        <p:origin x="-18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D9C69-E40E-42CD-80C5-F4197D5D6859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60EF9-830E-4882-A3C5-FD8F5E5385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801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60EF9-830E-4882-A3C5-FD8F5E5385D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4248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60EF9-830E-4882-A3C5-FD8F5E5385D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080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60EF9-830E-4882-A3C5-FD8F5E5385D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9058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60EF9-830E-4882-A3C5-FD8F5E5385D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2743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60EF9-830E-4882-A3C5-FD8F5E5385D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0892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60EF9-830E-4882-A3C5-FD8F5E5385D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2626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60EF9-830E-4882-A3C5-FD8F5E5385D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4348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60EF9-830E-4882-A3C5-FD8F5E5385D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675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60EF9-830E-4882-A3C5-FD8F5E5385D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1417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60EF9-830E-4882-A3C5-FD8F5E5385D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9074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60EF9-830E-4882-A3C5-FD8F5E5385D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1880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60EF9-830E-4882-A3C5-FD8F5E5385D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2959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60EF9-830E-4882-A3C5-FD8F5E5385D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1637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60EF9-830E-4882-A3C5-FD8F5E5385D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4927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3A77-38EF-4183-8FBF-6DF0CA2262F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C22410-0639-420B-8A7A-4E3795C38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3A77-38EF-4183-8FBF-6DF0CA2262F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2410-0639-420B-8A7A-4E3795C38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3A77-38EF-4183-8FBF-6DF0CA2262F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2410-0639-420B-8A7A-4E3795C38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3A77-38EF-4183-8FBF-6DF0CA2262F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C22410-0639-420B-8A7A-4E3795C38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3A77-38EF-4183-8FBF-6DF0CA2262F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2410-0639-420B-8A7A-4E3795C384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3A77-38EF-4183-8FBF-6DF0CA2262F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2410-0639-420B-8A7A-4E3795C38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3A77-38EF-4183-8FBF-6DF0CA2262F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AC22410-0639-420B-8A7A-4E3795C384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3A77-38EF-4183-8FBF-6DF0CA2262F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2410-0639-420B-8A7A-4E3795C38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3A77-38EF-4183-8FBF-6DF0CA2262F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2410-0639-420B-8A7A-4E3795C38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3A77-38EF-4183-8FBF-6DF0CA2262F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2410-0639-420B-8A7A-4E3795C38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3A77-38EF-4183-8FBF-6DF0CA2262F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2410-0639-420B-8A7A-4E3795C384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813A77-38EF-4183-8FBF-6DF0CA2262F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C22410-0639-420B-8A7A-4E3795C384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38200"/>
          </a:xfrm>
          <a:solidFill>
            <a:schemeClr val="accent4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5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Урок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980728"/>
            <a:ext cx="6709977" cy="92333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Окружающего мира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530120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nata\Мои документы\мама\9467749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990632"/>
            <a:ext cx="3888432" cy="4834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ednoj-gory-hozijka-8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99592" y="1484784"/>
            <a:ext cx="3024336" cy="5052589"/>
          </a:xfrm>
        </p:spPr>
      </p:pic>
      <p:pic>
        <p:nvPicPr>
          <p:cNvPr id="6" name="Рисунок 5" descr="83437708_2795685_1327305084_0_8c7a6_50a43ee8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32040" y="1484784"/>
            <a:ext cx="3672408" cy="5050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ru-RU" sz="5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Географическое положение 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расстоянии 2500 километров тянутся с севера на юг параллельно друг другу горные цепи Урала. </a:t>
            </a:r>
          </a:p>
          <a:p>
            <a:r>
              <a:rPr lang="ru-RU" dirty="0" smtClean="0"/>
              <a:t>Своими северными отрогами эта горная область достигает берегов </a:t>
            </a:r>
            <a:r>
              <a:rPr lang="ru-RU" i="1" u="sng" dirty="0" smtClean="0"/>
              <a:t>Карского моря</a:t>
            </a:r>
            <a:r>
              <a:rPr lang="ru-RU" dirty="0" smtClean="0"/>
              <a:t>, всегда покрытого льдами, а юге простирается до  южных </a:t>
            </a:r>
            <a:r>
              <a:rPr lang="ru-RU" i="1" u="sng" dirty="0" smtClean="0"/>
              <a:t>границ</a:t>
            </a:r>
            <a:r>
              <a:rPr lang="ru-RU" dirty="0" smtClean="0"/>
              <a:t> России.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ru-RU" sz="5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Географическое положение 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Уральский хребет делит территорию России на 2 неравные части: на запад от Урала – более 5 млн. кв. км – это  </a:t>
            </a:r>
            <a:r>
              <a:rPr lang="ru-RU" i="1" u="sng" dirty="0" err="1" smtClean="0"/>
              <a:t>Восточно</a:t>
            </a:r>
            <a:r>
              <a:rPr lang="ru-RU" i="1" u="sng" dirty="0" smtClean="0"/>
              <a:t>- Европейская </a:t>
            </a:r>
            <a:r>
              <a:rPr lang="ru-RU" dirty="0" smtClean="0"/>
              <a:t>равнина,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на восток – около 10 млн. кв.км – это </a:t>
            </a:r>
            <a:r>
              <a:rPr lang="ru-RU" i="1" u="sng" dirty="0" err="1" smtClean="0"/>
              <a:t>Западно</a:t>
            </a:r>
            <a:r>
              <a:rPr lang="ru-RU" i="1" u="sng" dirty="0" smtClean="0"/>
              <a:t> – Сибирская </a:t>
            </a:r>
            <a:r>
              <a:rPr lang="ru-RU" dirty="0" smtClean="0"/>
              <a:t>равнина.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764704"/>
            <a:ext cx="8568952" cy="5760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Животный мир Урала</a:t>
            </a:r>
            <a:endParaRPr lang="ru-RU" dirty="0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1196752"/>
            <a:ext cx="2952328" cy="2096153"/>
          </a:xfrm>
        </p:spPr>
      </p:pic>
      <p:pic>
        <p:nvPicPr>
          <p:cNvPr id="5" name="Рисунок 4" descr="091dbbec3f5de8381fd495ccc233b0d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03848" y="1268760"/>
            <a:ext cx="2736304" cy="2054332"/>
          </a:xfrm>
          <a:prstGeom prst="rect">
            <a:avLst/>
          </a:prstGeom>
        </p:spPr>
      </p:pic>
      <p:pic>
        <p:nvPicPr>
          <p:cNvPr id="6" name="Рисунок 5" descr="animals_854-crop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3573016"/>
            <a:ext cx="3650230" cy="2736304"/>
          </a:xfrm>
          <a:prstGeom prst="rect">
            <a:avLst/>
          </a:prstGeom>
        </p:spPr>
      </p:pic>
      <p:pic>
        <p:nvPicPr>
          <p:cNvPr id="7" name="Рисунок 6" descr="101429437_post72123083017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12160" y="1268760"/>
            <a:ext cx="3024336" cy="2016224"/>
          </a:xfrm>
          <a:prstGeom prst="rect">
            <a:avLst/>
          </a:prstGeom>
        </p:spPr>
      </p:pic>
      <p:pic>
        <p:nvPicPr>
          <p:cNvPr id="8" name="Рисунок 7" descr="51498420_1258895991_Nu_vuy_kak_sneg_na_golovu_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211960" y="3573016"/>
            <a:ext cx="4216920" cy="2662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Растительный мир</a:t>
            </a:r>
            <a:endParaRPr lang="ru-RU" dirty="0"/>
          </a:p>
        </p:txBody>
      </p:sp>
      <p:pic>
        <p:nvPicPr>
          <p:cNvPr id="4" name="Содержимое 3" descr="0010-008-JUzhnyj-Ura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1340768"/>
            <a:ext cx="3310340" cy="4968552"/>
          </a:xfrm>
        </p:spPr>
      </p:pic>
      <p:pic>
        <p:nvPicPr>
          <p:cNvPr id="5" name="Рисунок 4" descr="215910_mai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35896" y="1340768"/>
            <a:ext cx="4464496" cy="2736304"/>
          </a:xfrm>
          <a:prstGeom prst="rect">
            <a:avLst/>
          </a:prstGeom>
        </p:spPr>
      </p:pic>
      <p:pic>
        <p:nvPicPr>
          <p:cNvPr id="6" name="Рисунок 5" descr="zyratku_l1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635896" y="4221088"/>
            <a:ext cx="3192473" cy="2160240"/>
          </a:xfrm>
          <a:prstGeom prst="rect">
            <a:avLst/>
          </a:prstGeom>
        </p:spPr>
      </p:pic>
      <p:pic>
        <p:nvPicPr>
          <p:cNvPr id="7" name="Рисунок 6" descr="800px-Pinus_sibirica_Urals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876256" y="4365104"/>
            <a:ext cx="2160240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9" descr="раф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-12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75856" y="1196752"/>
            <a:ext cx="3095625" cy="2449513"/>
          </a:xfrm>
          <a:noFill/>
        </p:spPr>
      </p:pic>
      <p:pic>
        <p:nvPicPr>
          <p:cNvPr id="10244" name="Picture 4" descr="Рафиг 2"/>
          <p:cNvPicPr>
            <a:picLocks noChangeAspect="1" noChangeArrowheads="1"/>
          </p:cNvPicPr>
          <p:nvPr/>
        </p:nvPicPr>
        <p:blipFill>
          <a:blip r:embed="rId4" cstate="email">
            <a:lum bright="-18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077072"/>
            <a:ext cx="230505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Рафиг 2"/>
          <p:cNvPicPr>
            <a:picLocks noChangeAspect="1" noChangeArrowheads="1"/>
          </p:cNvPicPr>
          <p:nvPr/>
        </p:nvPicPr>
        <p:blipFill>
          <a:blip r:embed="rId5" cstate="email">
            <a:lum bright="-18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4077072"/>
            <a:ext cx="25558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2" descr="Рафиг 2"/>
          <p:cNvPicPr>
            <a:picLocks noChangeAspect="1" noChangeArrowheads="1"/>
          </p:cNvPicPr>
          <p:nvPr/>
        </p:nvPicPr>
        <p:blipFill>
          <a:blip r:embed="rId6" cstate="email">
            <a:lum bright="-18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1196752"/>
            <a:ext cx="277177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3" descr="Рафиг 2"/>
          <p:cNvPicPr>
            <a:picLocks noChangeAspect="1" noChangeArrowheads="1"/>
          </p:cNvPicPr>
          <p:nvPr/>
        </p:nvPicPr>
        <p:blipFill>
          <a:blip r:embed="rId7" cstate="email">
            <a:lum bright="-18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16192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5" descr="Рафиг 2"/>
          <p:cNvPicPr>
            <a:picLocks noChangeAspect="1" noChangeArrowheads="1"/>
          </p:cNvPicPr>
          <p:nvPr/>
        </p:nvPicPr>
        <p:blipFill>
          <a:blip r:embed="rId8" cstate="email">
            <a:lum bright="-18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32766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4" descr="Рафиг 2"/>
          <p:cNvPicPr>
            <a:picLocks noChangeAspect="1" noChangeArrowheads="1"/>
          </p:cNvPicPr>
          <p:nvPr/>
        </p:nvPicPr>
        <p:blipFill>
          <a:blip r:embed="rId9" cstate="email">
            <a:lum bright="-12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4077072"/>
            <a:ext cx="2771775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5544616" cy="980728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Чем богат Урал </a:t>
            </a:r>
            <a:endParaRPr lang="ru-RU" dirty="0"/>
          </a:p>
        </p:txBody>
      </p:sp>
      <p:sp>
        <p:nvSpPr>
          <p:cNvPr id="10251" name="Прямоугольник 10"/>
          <p:cNvSpPr>
            <a:spLocks noChangeArrowheads="1"/>
          </p:cNvSpPr>
          <p:nvPr/>
        </p:nvSpPr>
        <p:spPr bwMode="auto">
          <a:xfrm>
            <a:off x="1043608" y="3140968"/>
            <a:ext cx="12255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Алмаз</a:t>
            </a:r>
          </a:p>
        </p:txBody>
      </p:sp>
      <p:sp>
        <p:nvSpPr>
          <p:cNvPr id="10252" name="Прямоугольник 11"/>
          <p:cNvSpPr>
            <a:spLocks noChangeArrowheads="1"/>
          </p:cNvSpPr>
          <p:nvPr/>
        </p:nvSpPr>
        <p:spPr bwMode="auto">
          <a:xfrm>
            <a:off x="6804248" y="2852936"/>
            <a:ext cx="1936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Зеленый изумруд </a:t>
            </a:r>
          </a:p>
        </p:txBody>
      </p:sp>
      <p:sp>
        <p:nvSpPr>
          <p:cNvPr id="10253" name="Прямоугольник 12"/>
          <p:cNvSpPr>
            <a:spLocks noChangeArrowheads="1"/>
          </p:cNvSpPr>
          <p:nvPr/>
        </p:nvSpPr>
        <p:spPr bwMode="auto">
          <a:xfrm>
            <a:off x="323528" y="5949280"/>
            <a:ext cx="949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</a:rPr>
              <a:t>Сапфир</a:t>
            </a:r>
          </a:p>
        </p:txBody>
      </p:sp>
      <p:sp>
        <p:nvSpPr>
          <p:cNvPr id="10254" name="Прямоугольник 13"/>
          <p:cNvSpPr>
            <a:spLocks noChangeArrowheads="1"/>
          </p:cNvSpPr>
          <p:nvPr/>
        </p:nvSpPr>
        <p:spPr bwMode="auto">
          <a:xfrm>
            <a:off x="4644008" y="3068960"/>
            <a:ext cx="8645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</a:rPr>
              <a:t>Топаз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581947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Сегодня я узнал…</a:t>
            </a:r>
          </a:p>
          <a:p>
            <a:r>
              <a:rPr lang="ru-RU" dirty="0" smtClean="0"/>
              <a:t>Было интересно…</a:t>
            </a:r>
          </a:p>
          <a:p>
            <a:r>
              <a:rPr lang="ru-RU" dirty="0" smtClean="0"/>
              <a:t>Теперь я могу…</a:t>
            </a:r>
          </a:p>
          <a:p>
            <a:r>
              <a:rPr lang="ru-RU" dirty="0" smtClean="0"/>
              <a:t>У меня получилось…</a:t>
            </a:r>
          </a:p>
          <a:p>
            <a:r>
              <a:rPr lang="ru-RU" dirty="0" smtClean="0"/>
              <a:t>Меня удивило…</a:t>
            </a:r>
          </a:p>
          <a:p>
            <a:r>
              <a:rPr lang="ru-RU" dirty="0" smtClean="0"/>
              <a:t>Мне захотелось…</a:t>
            </a:r>
          </a:p>
          <a:p>
            <a:r>
              <a:rPr lang="ru-RU" dirty="0" smtClean="0"/>
              <a:t>Я попробую…</a:t>
            </a:r>
          </a:p>
          <a:p>
            <a:r>
              <a:rPr lang="ru-RU" dirty="0" smtClean="0"/>
              <a:t>Я выполнял задания…</a:t>
            </a:r>
          </a:p>
          <a:p>
            <a:r>
              <a:rPr lang="ru-RU" dirty="0" smtClean="0"/>
              <a:t>Было трудно…</a:t>
            </a:r>
          </a:p>
          <a:p>
            <a:r>
              <a:rPr lang="ru-RU" dirty="0" smtClean="0"/>
              <a:t>Я понял </a:t>
            </a:r>
            <a:r>
              <a:rPr lang="ru-RU" smtClean="0"/>
              <a:t>, что …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976664" cy="838200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Гора</a:t>
            </a:r>
            <a:r>
              <a:rPr lang="ru-RU" dirty="0" smtClean="0"/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народная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49845" y="1554163"/>
            <a:ext cx="599671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10" descr="иииииииииииииииииииииии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476672"/>
            <a:ext cx="8007432" cy="60180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548680"/>
            <a:ext cx="864096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Уральские горы 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66618" y="476672"/>
            <a:ext cx="8669859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ral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46910"/>
            <a:ext cx="8601555" cy="607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сссссссссссссссс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95536" y="476672"/>
            <a:ext cx="8265266" cy="6048672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Башкирский Национальный заповедник</a:t>
            </a:r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1556792"/>
            <a:ext cx="723627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3972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836712"/>
            <a:ext cx="8241104" cy="5472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usskaya_ravnin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764704"/>
            <a:ext cx="7632848" cy="51031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60648"/>
            <a:ext cx="848105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ib-kazaki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47664" y="332656"/>
            <a:ext cx="6048672" cy="2832227"/>
          </a:xfrm>
        </p:spPr>
      </p:pic>
      <p:pic>
        <p:nvPicPr>
          <p:cNvPr id="5" name="Рисунок 4" descr="5da1a26078525a7f8e374e34458feaaf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95736" y="3356992"/>
            <a:ext cx="4824536" cy="311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6228c2d0c709bd2b833ad69f3f7a9a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99592" y="908720"/>
            <a:ext cx="7385247" cy="5544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ru-RU" sz="6000" cap="none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легенда</a:t>
            </a:r>
            <a:endParaRPr lang="ru-RU" sz="6000" cap="none" dirty="0">
              <a:ln w="18415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Однажды  </a:t>
            </a:r>
            <a:r>
              <a:rPr lang="ru-RU" i="1" u="sng" dirty="0" smtClean="0"/>
              <a:t>гигантский мифологический змей</a:t>
            </a:r>
            <a:r>
              <a:rPr lang="ru-RU" dirty="0" smtClean="0"/>
              <a:t>, попытался опоясать  землю. Но не справился с этой задачей, застыл и превратился в </a:t>
            </a:r>
            <a:r>
              <a:rPr lang="ru-RU" i="1" u="sng" dirty="0" smtClean="0"/>
              <a:t>горную цепь</a:t>
            </a:r>
            <a:r>
              <a:rPr lang="ru-RU" dirty="0" smtClean="0"/>
              <a:t>, которая разделила </a:t>
            </a:r>
            <a:r>
              <a:rPr lang="ru-RU" i="1" u="sng" dirty="0" smtClean="0"/>
              <a:t>Европу и Азию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79631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3343275" y="2078831"/>
            <a:ext cx="26098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404664"/>
            <a:ext cx="8784976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УРАЛЬСКИЕ ГОРЫ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624" y="1556792"/>
            <a:ext cx="6693064" cy="502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328</TotalTime>
  <Words>192</Words>
  <Application>Microsoft Office PowerPoint</Application>
  <PresentationFormat>Экран (4:3)</PresentationFormat>
  <Paragraphs>44</Paragraphs>
  <Slides>23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Урок</vt:lpstr>
      <vt:lpstr>Слайд 2</vt:lpstr>
      <vt:lpstr>Слайд 3</vt:lpstr>
      <vt:lpstr>Слайд 4</vt:lpstr>
      <vt:lpstr>Слайд 5</vt:lpstr>
      <vt:lpstr>Слайд 6</vt:lpstr>
      <vt:lpstr>Слайд 7</vt:lpstr>
      <vt:lpstr>легенда</vt:lpstr>
      <vt:lpstr>Слайд 9</vt:lpstr>
      <vt:lpstr>Слайд 10</vt:lpstr>
      <vt:lpstr>Географическое положение </vt:lpstr>
      <vt:lpstr>Географическое положение </vt:lpstr>
      <vt:lpstr>Слайд 13</vt:lpstr>
      <vt:lpstr>Животный мир Урала</vt:lpstr>
      <vt:lpstr>Растительный мир</vt:lpstr>
      <vt:lpstr>            Чем богат Урал </vt:lpstr>
      <vt:lpstr>Слайд 17</vt:lpstr>
      <vt:lpstr>            Гора народная</vt:lpstr>
      <vt:lpstr>Слайд 19</vt:lpstr>
      <vt:lpstr>Слайд 20</vt:lpstr>
      <vt:lpstr>Слайд 21</vt:lpstr>
      <vt:lpstr>Слайд 22</vt:lpstr>
      <vt:lpstr>Башкирский Национальный заповедник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none</dc:creator>
  <cp:lastModifiedBy>ученик</cp:lastModifiedBy>
  <cp:revision>46</cp:revision>
  <dcterms:created xsi:type="dcterms:W3CDTF">2010-12-27T12:35:06Z</dcterms:created>
  <dcterms:modified xsi:type="dcterms:W3CDTF">2015-10-31T04:53:22Z</dcterms:modified>
</cp:coreProperties>
</file>