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7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57150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«Шахматный педагог – 2015»</a:t>
            </a:r>
            <a:endParaRPr lang="ru-RU" sz="36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500702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1285860"/>
            <a:ext cx="84296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63300"/>
                </a:solidFill>
              </a:rPr>
              <a:t>Методическая разработка</a:t>
            </a:r>
          </a:p>
          <a:p>
            <a:pPr algn="ctr"/>
            <a:r>
              <a:rPr lang="ru-RU" sz="3600" b="1" dirty="0" smtClean="0">
                <a:solidFill>
                  <a:srgbClr val="663300"/>
                </a:solidFill>
              </a:rPr>
              <a:t>урока по курсу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663300"/>
                </a:solidFill>
              </a:rPr>
              <a:t> «Основы шахматной игры».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663300"/>
                </a:solidFill>
              </a:rPr>
              <a:t>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663300"/>
                </a:solidFill>
                <a:latin typeface="Arial" pitchFamily="34" charset="0"/>
              </a:rPr>
              <a:t>Тема урока: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663300"/>
                </a:solidFill>
                <a:latin typeface="Arial" pitchFamily="34" charset="0"/>
              </a:rPr>
              <a:t>«Матовые комбинации. Тема блокировки»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663300"/>
                </a:solidFill>
                <a:latin typeface="Arial" pitchFamily="34" charset="0"/>
              </a:rPr>
              <a:t>3 класс (второй год обучения)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6633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663300"/>
              </a:solidFill>
              <a:latin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663300"/>
                </a:solidFill>
                <a:latin typeface="Arial" pitchFamily="34" charset="0"/>
              </a:rPr>
              <a:t>Составила: Сазонова </a:t>
            </a:r>
            <a:r>
              <a:rPr lang="ru-RU" dirty="0" err="1" smtClean="0">
                <a:solidFill>
                  <a:srgbClr val="663300"/>
                </a:solidFill>
                <a:latin typeface="Arial" pitchFamily="34" charset="0"/>
              </a:rPr>
              <a:t>Руфина</a:t>
            </a:r>
            <a:r>
              <a:rPr lang="ru-RU" dirty="0" smtClean="0">
                <a:solidFill>
                  <a:srgbClr val="663300"/>
                </a:solidFill>
                <a:latin typeface="Arial" pitchFamily="34" charset="0"/>
              </a:rPr>
              <a:t> </a:t>
            </a:r>
            <a:r>
              <a:rPr lang="ru-RU" dirty="0" err="1" smtClean="0">
                <a:solidFill>
                  <a:srgbClr val="663300"/>
                </a:solidFill>
                <a:latin typeface="Arial" pitchFamily="34" charset="0"/>
              </a:rPr>
              <a:t>Мунировна</a:t>
            </a:r>
            <a:endParaRPr lang="ru-RU" dirty="0" smtClean="0">
              <a:solidFill>
                <a:srgbClr val="663300"/>
              </a:solidFill>
              <a:latin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663300"/>
                </a:solidFill>
                <a:latin typeface="Arial" pitchFamily="34" charset="0"/>
              </a:rPr>
              <a:t>учитель начальных классов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663300"/>
                </a:solidFill>
                <a:latin typeface="Arial" pitchFamily="34" charset="0"/>
              </a:rPr>
              <a:t>МБОУ «Гимназия №32»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663300"/>
                </a:solidFill>
                <a:latin typeface="Arial" pitchFamily="34" charset="0"/>
              </a:rPr>
              <a:t>г. Нижнекамск РТ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572560" cy="57150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Определяем основной вопрос урока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Блок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1071546"/>
            <a:ext cx="2286016" cy="2286016"/>
          </a:xfrm>
          <a:prstGeom prst="rect">
            <a:avLst/>
          </a:prstGeom>
        </p:spPr>
      </p:pic>
      <p:pic>
        <p:nvPicPr>
          <p:cNvPr id="6" name="Рисунок 5" descr="Ров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3429000"/>
            <a:ext cx="4191000" cy="3140379"/>
          </a:xfrm>
          <a:prstGeom prst="rect">
            <a:avLst/>
          </a:prstGeom>
        </p:spPr>
      </p:pic>
      <p:pic>
        <p:nvPicPr>
          <p:cNvPr id="7" name="Рисунок 6" descr="Музей Метро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3438" y="3429024"/>
            <a:ext cx="4190996" cy="3143248"/>
          </a:xfrm>
          <a:prstGeom prst="rect">
            <a:avLst/>
          </a:prstGeom>
        </p:spPr>
      </p:pic>
      <p:pic>
        <p:nvPicPr>
          <p:cNvPr id="8" name="Рисунок 7" descr="Блок 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6" y="1000108"/>
            <a:ext cx="4071966" cy="23574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572560" cy="57150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defRPr/>
            </a:pPr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Определяем основной вопрос урока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429264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1857365"/>
            <a:ext cx="771530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</a:rPr>
              <a:t>Тема урока: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0430" y="1857364"/>
            <a:ext cx="500066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663300"/>
                </a:solidFill>
              </a:rPr>
              <a:t>«Блокировка».</a:t>
            </a:r>
            <a:endParaRPr lang="ru-RU" sz="3600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429000"/>
            <a:ext cx="7715304" cy="15696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663300"/>
                </a:solidFill>
              </a:rPr>
              <a:t>Цели  урока:</a:t>
            </a:r>
          </a:p>
          <a:p>
            <a:r>
              <a:rPr lang="ru-RU" sz="3200" b="1" dirty="0" smtClean="0">
                <a:solidFill>
                  <a:srgbClr val="663300"/>
                </a:solidFill>
              </a:rPr>
              <a:t>1. Узнать, что такое блокировка.</a:t>
            </a:r>
          </a:p>
          <a:p>
            <a:r>
              <a:rPr lang="ru-RU" sz="3200" b="1" dirty="0" smtClean="0">
                <a:solidFill>
                  <a:srgbClr val="663300"/>
                </a:solidFill>
              </a:rPr>
              <a:t>2. Раскрыть секреты блокировки.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05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1857364"/>
            <a:ext cx="7786742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663300"/>
                </a:solidFill>
              </a:rPr>
              <a:t>Цель блокировки:</a:t>
            </a:r>
            <a:endParaRPr lang="ru-RU" sz="3600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429000"/>
            <a:ext cx="7715304" cy="1077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663300"/>
                </a:solidFill>
              </a:rPr>
              <a:t>Ограничить фигуры противника в подвижности за счёт его же фигур.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571504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Домашнее задание</a:t>
            </a:r>
            <a:endParaRPr lang="ru-RU" sz="3600" b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12715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43042" y="1214422"/>
            <a:ext cx="68502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663300"/>
                </a:solidFill>
              </a:rPr>
              <a:t>Объяви мат в два хода. Ход белых.</a:t>
            </a:r>
          </a:p>
          <a:p>
            <a:r>
              <a:rPr lang="ru-RU" sz="2400" b="1" dirty="0" smtClean="0">
                <a:solidFill>
                  <a:srgbClr val="663300"/>
                </a:solidFill>
              </a:rPr>
              <a:t>Запиши решение и поделись с одноклассниками.</a:t>
            </a:r>
          </a:p>
        </p:txBody>
      </p:sp>
      <p:pic>
        <p:nvPicPr>
          <p:cNvPr id="7" name="Рисунок 6" descr="блокировка ЗАДАЧА 2.jpe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214554"/>
            <a:ext cx="4000528" cy="40497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«Шахматный педагог – 2015»</vt:lpstr>
      <vt:lpstr>Определяем основной вопрос урока</vt:lpstr>
      <vt:lpstr>Определяем основной вопрос урока</vt:lpstr>
      <vt:lpstr>Слайд 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29</cp:revision>
  <dcterms:modified xsi:type="dcterms:W3CDTF">2015-02-09T15:51:28Z</dcterms:modified>
</cp:coreProperties>
</file>