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65" r:id="rId17"/>
    <p:sldId id="278" r:id="rId18"/>
    <p:sldId id="266" r:id="rId19"/>
    <p:sldId id="267" r:id="rId20"/>
    <p:sldId id="268" r:id="rId21"/>
    <p:sldId id="269" r:id="rId22"/>
    <p:sldId id="27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86088-9E5D-4A11-A258-E58CFE9B4F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605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smtClean="0"/>
              <a:t>Времена года.</a:t>
            </a:r>
          </a:p>
        </p:txBody>
      </p:sp>
      <p:pic>
        <p:nvPicPr>
          <p:cNvPr id="55301" name="Picture 5" descr="зима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35050"/>
            <a:ext cx="3122612" cy="2347913"/>
          </a:xfrm>
          <a:noFill/>
        </p:spPr>
      </p:pic>
      <p:pic>
        <p:nvPicPr>
          <p:cNvPr id="55308" name="Picture 12" descr="весна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125538"/>
            <a:ext cx="3770312" cy="2443162"/>
          </a:xfrm>
          <a:noFill/>
        </p:spPr>
      </p:pic>
      <p:pic>
        <p:nvPicPr>
          <p:cNvPr id="55309" name="Picture 13" descr="лето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625850"/>
            <a:ext cx="3340100" cy="2505075"/>
          </a:xfrm>
          <a:noFill/>
        </p:spPr>
      </p:pic>
      <p:pic>
        <p:nvPicPr>
          <p:cNvPr id="55310" name="Picture 14" descr="осень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613" y="3941763"/>
            <a:ext cx="3279775" cy="2189162"/>
          </a:xfrm>
          <a:noFill/>
        </p:spPr>
      </p:pic>
    </p:spTree>
    <p:extLst>
      <p:ext uri="{BB962C8B-B14F-4D97-AF65-F5344CB8AC3E}">
        <p14:creationId xmlns:p14="http://schemas.microsoft.com/office/powerpoint/2010/main" val="49872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484784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Меня звали,</a:t>
            </a:r>
          </a:p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Меня ждали.</a:t>
            </a:r>
          </a:p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Показался – убежали.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дождь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620688"/>
            <a:ext cx="4281401" cy="5544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1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628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Нашумела, нагремела,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Всё промыла и ушла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И сады и огороды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Все округи полила.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3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user\Desktop\малышок\загруженное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0" y="332656"/>
            <a:ext cx="5746247" cy="38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малышок\загруженное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500313"/>
            <a:ext cx="5420698" cy="40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1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27687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Рассыпался горох</a:t>
            </a:r>
          </a:p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На тысячу дорог.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0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гр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692696"/>
            <a:ext cx="7215928" cy="54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70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268760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Что за чудо – красота!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Расписные ворота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Показались на пути!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В них ни выйти, </a:t>
            </a:r>
          </a:p>
          <a:p>
            <a:pPr marL="45720" indent="0">
              <a:buNone/>
            </a:pPr>
            <a:r>
              <a:rPr lang="ru-RU" sz="4400" dirty="0">
                <a:latin typeface="Comic Sans MS" panose="030F0702030302020204" pitchFamily="66" charset="0"/>
              </a:rPr>
              <a:t>Н</a:t>
            </a:r>
            <a:r>
              <a:rPr lang="ru-RU" sz="4400" dirty="0" smtClean="0">
                <a:latin typeface="Comic Sans MS" panose="030F0702030302020204" pitchFamily="66" charset="0"/>
              </a:rPr>
              <a:t>и войти.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0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малышок\загруженное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529829" cy="36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алышок\загруженное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08" y="2996952"/>
            <a:ext cx="6128529" cy="34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1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79712" y="2204864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Без рук, без ног,</a:t>
            </a:r>
          </a:p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А двери открывает.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3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малышок\загруженное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94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8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404664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Солнце светит,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Ветер свищет,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Дождик льёт как из ведра.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После дождика на небе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Сразу радуга видна.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Эти изменения погоды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Дарят нам …</a:t>
            </a:r>
          </a:p>
        </p:txBody>
      </p:sp>
    </p:spTree>
    <p:extLst>
      <p:ext uri="{BB962C8B-B14F-4D97-AF65-F5344CB8AC3E}">
        <p14:creationId xmlns:p14="http://schemas.microsoft.com/office/powerpoint/2010/main" val="197683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Лист, оторванный от ветки,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Весь во власти силы ветра.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Листья вверх и вниз летят,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Это время …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1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малышок\загруженное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764410" cy="53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700808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Без досок, без топоров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Через речку мост готов.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Мост, как синее стекло: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Скользко, весело, светло.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1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малышок\загруженное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74611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4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556792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Белым паром стелется,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Не вьюга, не метелица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И не дым … Что за обман?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Это же густой …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4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малышок\загруженное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28" y="764704"/>
            <a:ext cx="701781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6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628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Утром рано на заре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Выступает на траве.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Это капельки с водой</a:t>
            </a:r>
          </a:p>
          <a:p>
            <a:pPr marL="45720" indent="0">
              <a:buNone/>
            </a:pPr>
            <a:r>
              <a:rPr lang="ru-RU" sz="4000" dirty="0" smtClean="0">
                <a:latin typeface="Comic Sans MS" panose="030F0702030302020204" pitchFamily="66" charset="0"/>
              </a:rPr>
              <a:t>Называются …</a:t>
            </a:r>
          </a:p>
        </p:txBody>
      </p:sp>
    </p:spTree>
    <p:extLst>
      <p:ext uri="{BB962C8B-B14F-4D97-AF65-F5344CB8AC3E}">
        <p14:creationId xmlns:p14="http://schemas.microsoft.com/office/powerpoint/2010/main" val="223247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404664"/>
            <a:ext cx="4815639" cy="5976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50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628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Не снег, не лёд, </a:t>
            </a:r>
          </a:p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а серебром деревья уберёт.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малышок\загруженное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586"/>
            <a:ext cx="7782059" cy="58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5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1484784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Явление природы 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Доброе, хорошее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На людей глядит,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А людям на себя глядеть не велит</a:t>
            </a:r>
            <a:endParaRPr lang="ru-RU" sz="4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7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227687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dirty="0" smtClean="0">
                <a:latin typeface="Comic Sans MS" panose="030F0702030302020204" pitchFamily="66" charset="0"/>
              </a:rPr>
              <a:t>Молодцы!!!</a:t>
            </a:r>
            <a:endParaRPr lang="ru-RU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2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лышок\загруженное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661819" cy="52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7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Знают взрослые и дети,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Что не солнце ночью светит.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Круглолица и бледна,</a:t>
            </a:r>
          </a:p>
          <a:p>
            <a:pPr marL="45720" indent="0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Среди звёзд всегда она.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6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алышок\загруженное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439940" cy="46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лышок\загруженное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5457006" cy="35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8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алышок\загруженное (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85660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6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898496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Без крыльев летят,</a:t>
            </a:r>
          </a:p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Без ног спешат, </a:t>
            </a:r>
          </a:p>
          <a:p>
            <a:pPr marL="45720" indent="0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без паруса плывут.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3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алышок\загруженное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28791" cy="57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230</Words>
  <Application>Microsoft Office PowerPoint</Application>
  <PresentationFormat>Экран (4:3)</PresentationFormat>
  <Paragraphs>54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Времена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года.</dc:title>
  <dc:creator>user</dc:creator>
  <cp:lastModifiedBy>user</cp:lastModifiedBy>
  <cp:revision>5</cp:revision>
  <dcterms:created xsi:type="dcterms:W3CDTF">2015-01-16T13:43:59Z</dcterms:created>
  <dcterms:modified xsi:type="dcterms:W3CDTF">2015-01-16T14:35:49Z</dcterms:modified>
</cp:coreProperties>
</file>