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BB75-717F-4D9B-9F44-4B14CB60B767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915CA9-9593-4773-92BD-557F717DC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BB75-717F-4D9B-9F44-4B14CB60B767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5CA9-9593-4773-92BD-557F717DC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BB75-717F-4D9B-9F44-4B14CB60B767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5CA9-9593-4773-92BD-557F717DC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BB75-717F-4D9B-9F44-4B14CB60B767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915CA9-9593-4773-92BD-557F717DC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BB75-717F-4D9B-9F44-4B14CB60B767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5CA9-9593-4773-92BD-557F717DC4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BB75-717F-4D9B-9F44-4B14CB60B767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5CA9-9593-4773-92BD-557F717DC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BB75-717F-4D9B-9F44-4B14CB60B767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915CA9-9593-4773-92BD-557F717DC4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BB75-717F-4D9B-9F44-4B14CB60B767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5CA9-9593-4773-92BD-557F717DC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BB75-717F-4D9B-9F44-4B14CB60B767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5CA9-9593-4773-92BD-557F717DC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BB75-717F-4D9B-9F44-4B14CB60B767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5CA9-9593-4773-92BD-557F717DC4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BB75-717F-4D9B-9F44-4B14CB60B767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15CA9-9593-4773-92BD-557F717DC4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E8BB75-717F-4D9B-9F44-4B14CB60B767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915CA9-9593-4773-92BD-557F717DC4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6ae26_404c91c1_ori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88641"/>
            <a:ext cx="7747224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6600" b="1" dirty="0" smtClean="0"/>
              <a:t>Бутылочное дерево (брахихитон)</a:t>
            </a:r>
          </a:p>
          <a:p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3357562"/>
            <a:ext cx="60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Австралия</a:t>
            </a:r>
            <a:endParaRPr lang="ru-RU" sz="6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5984" y="5214950"/>
            <a:ext cx="2778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Учитель: Федорова О.А.</a:t>
            </a:r>
          </a:p>
          <a:p>
            <a:pPr algn="ctr"/>
            <a:r>
              <a:rPr lang="ru-RU" dirty="0" smtClean="0"/>
              <a:t>ГБОУ СОШ №345</a:t>
            </a:r>
          </a:p>
          <a:p>
            <a:pPr algn="ctr"/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2014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71670" y="4643446"/>
            <a:ext cx="298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еревья\Бутылочное дерево\72579105_derevo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756" y="357167"/>
            <a:ext cx="4749962" cy="6336304"/>
          </a:xfrm>
          <a:prstGeom prst="teardrop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2918"/>
            <a:ext cx="407193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 этом названии сразу же возникает перед глазами дерево в форме гигантских размеров бутылки.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Это впечатление верно, ибо ствол бутылочного дерева действительно имеет форму пузатой бутылки. В высоту дерево может достигать 15 метров. Что касается диаметра такого дерево, то он может составлять три метра.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Дерево растёт в Восточной Австралии и очень любимо местным населением. Когда наступают периоды засухи, листья дерева идут на корм скоту. А вот ствол бутылочного дерева – это источник питьевой воды! Кроме этого в верхней части ствола в специальных полостях происходит скопление очень сладкого сока. Это настоящий нектар! В дело идёт всё растение целиком.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Деревья\Бутылочное дерево\41f7f856ce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2855125" cy="428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E:\Деревья\Бутылочное дерево\370dcd1aed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428868"/>
            <a:ext cx="3107535" cy="414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571868" y="0"/>
            <a:ext cx="5143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емена бутылочного дерева поджаривают или же едят в сыром виде. Корни молодых деревьев очень сочные и употребляются в пищу в качестве корнеплодов.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Деревья\Бутылочное дерево\сокотранское-бутылочное-дере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5995698" cy="4505339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 rot="10800000" flipV="1">
            <a:off x="500034" y="4739599"/>
            <a:ext cx="80010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тобы добыть вкусные орешки дерева (семена) приходится изрядно поработать. Дело в том, что семена находятся в стручках, кожура которых толстая. Вдобавок к этому каждое семечко сверху имеет щетину. Именно из-за этой щетины, своеобразного хитона, дерево и получило название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брахихитон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Сбор семян проводят только в перчатках, так как щетина вызывает кожный зуд.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E:\Деревья\Бутылочное дерево\131113098971005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428868"/>
            <a:ext cx="5899545" cy="410018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Высота  - до 15 метров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Во время засухи  - листья на корм скоту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В верхней части ствола скопление сладкого сока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Семена жарят или едят сырыми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Корни сочные едят как корнеплоды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Семена (орешки) в стручках. Каждое семечко покрыто щетиной (вызывает зуд).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Собирают в перчатках.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Ствол – источник питьевой воды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</TotalTime>
  <Words>272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Оля</cp:lastModifiedBy>
  <cp:revision>14</cp:revision>
  <dcterms:created xsi:type="dcterms:W3CDTF">2013-02-23T16:08:30Z</dcterms:created>
  <dcterms:modified xsi:type="dcterms:W3CDTF">2015-10-31T19:56:46Z</dcterms:modified>
</cp:coreProperties>
</file>