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09" r:id="rId11"/>
    <p:sldId id="321" r:id="rId12"/>
    <p:sldId id="334" r:id="rId13"/>
    <p:sldId id="329" r:id="rId14"/>
    <p:sldId id="333" r:id="rId15"/>
    <p:sldId id="33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45C"/>
    <a:srgbClr val="A91F1F"/>
    <a:srgbClr val="111493"/>
    <a:srgbClr val="FE3232"/>
    <a:srgbClr val="DAE735"/>
    <a:srgbClr val="EC44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46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7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76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8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1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0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7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2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3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9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9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Матвиенко\Desktop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54" y="802105"/>
            <a:ext cx="5826750" cy="5807242"/>
          </a:xfrm>
          <a:prstGeom prst="rect">
            <a:avLst/>
          </a:prstGeom>
          <a:noFill/>
        </p:spPr>
      </p:pic>
      <p:pic>
        <p:nvPicPr>
          <p:cNvPr id="46083" name="Picture 3" descr="C:\Users\Матвиенко\Desktop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726" y="273634"/>
            <a:ext cx="5405270" cy="540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9315/134091466.b3/0_c7356_77352c1a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66" y="0"/>
            <a:ext cx="4524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-fotki.yandex.ru/get/5643/107612177.661/0_a6b0c_f9725d27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12" y="0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9507/134091466.b3/0_c7351_e1511505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49" y="-164892"/>
            <a:ext cx="4578262" cy="5489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4185" y="1198802"/>
            <a:ext cx="1103941" cy="1178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1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638" y="2137659"/>
            <a:ext cx="1109269" cy="107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1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638" y="3004443"/>
            <a:ext cx="1103941" cy="1178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1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3161" y="1127390"/>
            <a:ext cx="1098521" cy="118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3475" y="452833"/>
            <a:ext cx="1098521" cy="118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512/134091466.a/0_8eace_5dd07e6b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3" y="88900"/>
            <a:ext cx="10067925" cy="6886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3736" y="1035050"/>
            <a:ext cx="5384800" cy="265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i="1" dirty="0" smtClean="0">
              <a:latin typeface="Segoe Script" panose="020B050402000000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3513" y="3175747"/>
            <a:ext cx="6268383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29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286" y="1573637"/>
            <a:ext cx="2219680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4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6512/134091466.a/0_8eace_5dd07e6b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7" y="802105"/>
            <a:ext cx="7197727" cy="6055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214436" y="2438400"/>
            <a:ext cx="6223000" cy="546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Музыкальный конкурс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58800" y="5951620"/>
            <a:ext cx="11372880" cy="53807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7400" b="1" dirty="0" smtClean="0">
                <a:solidFill>
                  <a:srgbClr val="002060"/>
                </a:solidFill>
              </a:rPr>
              <a:t/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29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3886" y="336885"/>
            <a:ext cx="3536627" cy="2390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85814"/>
            <a:ext cx="6724649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6600"/>
                </a:solidFill>
              </a:rPr>
              <a:t>1 -это будущие знаменитости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1000" y="3144253"/>
            <a:ext cx="5386917" cy="1283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0" dirty="0" smtClean="0">
                <a:solidFill>
                  <a:srgbClr val="7030A0"/>
                </a:solidFill>
              </a:rPr>
              <a:t>3 -это трудяги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81251" y="5072064"/>
            <a:ext cx="6286500" cy="121443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5400" dirty="0" smtClean="0">
                <a:solidFill>
                  <a:srgbClr val="FF6600"/>
                </a:solidFill>
              </a:rPr>
              <a:t>4 -это зубрилки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00" y="2000251"/>
            <a:ext cx="4191000" cy="1071563"/>
          </a:xfrm>
        </p:spPr>
        <p:txBody>
          <a:bodyPr/>
          <a:lstStyle/>
          <a:p>
            <a:pPr marL="0" lvl="1"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5001" y="2005264"/>
            <a:ext cx="5389033" cy="1235241"/>
          </a:xfrm>
        </p:spPr>
        <p:txBody>
          <a:bodyPr/>
          <a:lstStyle/>
          <a:p>
            <a:pPr marL="342900" lvl="1" indent="-342900" eaLnBrk="1" hangingPunct="1">
              <a:buFontTx/>
              <a:buNone/>
            </a:pPr>
            <a:r>
              <a:rPr lang="ru-RU" sz="5400" dirty="0" smtClean="0">
                <a:solidFill>
                  <a:srgbClr val="00B0F0"/>
                </a:solidFill>
              </a:rPr>
              <a:t>2 – это гении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6" name="Picture 2" descr="C:\Users\Матвиенко\Desktop\12423939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30" y="291437"/>
            <a:ext cx="3380364" cy="4842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1" y="571500"/>
            <a:ext cx="691514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5 - это гордость нашей школы;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834189" y="3112169"/>
            <a:ext cx="10507579" cy="1363578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0" dirty="0" smtClean="0">
                <a:solidFill>
                  <a:srgbClr val="00B0F0"/>
                </a:solidFill>
              </a:rPr>
              <a:t>                                   </a:t>
            </a:r>
          </a:p>
          <a:p>
            <a:pPr eaLnBrk="1" hangingPunct="1"/>
            <a:r>
              <a:rPr lang="ru-RU" sz="4400" b="0" dirty="0" smtClean="0">
                <a:solidFill>
                  <a:srgbClr val="00B0F0"/>
                </a:solidFill>
              </a:rPr>
              <a:t>              </a:t>
            </a:r>
          </a:p>
          <a:p>
            <a:pPr eaLnBrk="1" hangingPunct="1"/>
            <a:endParaRPr lang="ru-RU" sz="4400" b="0" dirty="0" smtClean="0">
              <a:solidFill>
                <a:srgbClr val="00B0F0"/>
              </a:solidFill>
            </a:endParaRPr>
          </a:p>
          <a:p>
            <a:pPr eaLnBrk="1" hangingPunct="1"/>
            <a:endParaRPr lang="ru-RU" sz="4400" b="0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ru-RU" sz="4400" b="0" dirty="0" smtClean="0">
                <a:solidFill>
                  <a:srgbClr val="00B0F0"/>
                </a:solidFill>
              </a:rPr>
              <a:t>                            7 - это лучшие спортсмены</a:t>
            </a:r>
          </a:p>
          <a:p>
            <a:pPr eaLnBrk="1" hangingPunct="1"/>
            <a:r>
              <a:rPr lang="ru-RU" sz="4400" b="0" dirty="0" smtClean="0">
                <a:solidFill>
                  <a:srgbClr val="00B0F0"/>
                </a:solidFill>
              </a:rPr>
              <a:t>                                                8   - это сони</a:t>
            </a: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643439"/>
            <a:ext cx="5386917" cy="14827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9 - это мечтатели и фантазёры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</a:t>
            </a:r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>
          <a:xfrm>
            <a:off x="4667251" y="1684422"/>
            <a:ext cx="6667500" cy="7218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</a:rPr>
              <a:t>6 -  это наши глаза и уши;</a:t>
            </a:r>
          </a:p>
        </p:txBody>
      </p:sp>
      <p:sp>
        <p:nvSpPr>
          <p:cNvPr id="13318" name="Содержимое 5"/>
          <p:cNvSpPr>
            <a:spLocks noGrp="1"/>
          </p:cNvSpPr>
          <p:nvPr>
            <p:ph sz="quarter" idx="4"/>
          </p:nvPr>
        </p:nvSpPr>
        <p:spPr>
          <a:xfrm>
            <a:off x="6081073" y="4548690"/>
            <a:ext cx="6110927" cy="1625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10 - это спорщики и драчуны…</a:t>
            </a:r>
          </a:p>
        </p:txBody>
      </p:sp>
      <p:pic>
        <p:nvPicPr>
          <p:cNvPr id="2050" name="Picture 2" descr="C:\Users\Матвиенко\Desktop\12423939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56" y="375236"/>
            <a:ext cx="2724150" cy="3902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160.centerstart.ru/sites/ds160.centerstart.ru/files/a54638e1b19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88900"/>
            <a:ext cx="100116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9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128" y="368969"/>
            <a:ext cx="2023062" cy="1367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3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736600"/>
            <a:ext cx="60960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ручка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8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24" y="435660"/>
            <a:ext cx="6626225" cy="3582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ластик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3" y="1016000"/>
            <a:ext cx="11003207" cy="2527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линейка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5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d-kopilka.ru/images/1(56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17" y="1077912"/>
            <a:ext cx="7734039" cy="2960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кисточка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8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d-kopilka.ru/images/3(54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03337"/>
            <a:ext cx="9470186" cy="281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краски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1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30" y="595312"/>
            <a:ext cx="7686445" cy="284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пластилин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0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24" y="846137"/>
            <a:ext cx="8486271" cy="251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доска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8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29" y="777875"/>
            <a:ext cx="8317215" cy="32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780" y="4392118"/>
            <a:ext cx="8664315" cy="19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мел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4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77</Words>
  <Application>Microsoft Office PowerPoint</Application>
  <PresentationFormat>Произвольный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1 -это будущие знаменитости</vt:lpstr>
      <vt:lpstr>5 - это гордость нашей школы;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Матвиенко</cp:lastModifiedBy>
  <cp:revision>80</cp:revision>
  <dcterms:created xsi:type="dcterms:W3CDTF">2014-07-22T09:51:51Z</dcterms:created>
  <dcterms:modified xsi:type="dcterms:W3CDTF">2015-10-30T14:28:24Z</dcterms:modified>
</cp:coreProperties>
</file>