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306" r:id="rId4"/>
    <p:sldId id="33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45C"/>
    <a:srgbClr val="A91F1F"/>
    <a:srgbClr val="111493"/>
    <a:srgbClr val="FE3232"/>
    <a:srgbClr val="DAE735"/>
    <a:srgbClr val="EC44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46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70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7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76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84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1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0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73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2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37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93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98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http://img0.liveinternet.ru/images/attach/c/7/95/462/95462804_0_61f1a_3bd8197e_X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968" t="30828"/>
          <a:stretch/>
        </p:blipFill>
        <p:spPr bwMode="auto">
          <a:xfrm>
            <a:off x="0" y="3073400"/>
            <a:ext cx="6559571" cy="34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g0.liveinternet.ru/images/attach/c/7/95/462/95462804_0_61f1a_3bd8197e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0627" y="1773279"/>
            <a:ext cx="7536985" cy="4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17.privet.ru/lr/0927d0fdcd50fc01a662c808c252782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91700" y="2700383"/>
            <a:ext cx="2201914" cy="35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6705" y="69735"/>
            <a:ext cx="73929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Семь воробышек уселись на грядке,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Щебечут и что-то клюют без оглядки.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Котище-хитрюга внезапно подкрался.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Мигом схватил одного и умчался.</a:t>
            </a:r>
          </a:p>
          <a:p>
            <a:pPr eaLnBrk="1" hangingPunct="1"/>
            <a:endParaRPr lang="ru-RU" altLang="ru-RU" sz="2800" b="1" dirty="0">
              <a:solidFill>
                <a:srgbClr val="003300"/>
              </a:solidFill>
            </a:endParaRPr>
          </a:p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Вот как опасно клевать без оглядки!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Сколько теперь их осталось на грядке?</a:t>
            </a:r>
            <a:endParaRPr lang="ru-RU" altLang="ru-RU" sz="2800" b="1" dirty="0">
              <a:solidFill>
                <a:srgbClr val="003300"/>
              </a:solidFill>
            </a:endParaRPr>
          </a:p>
        </p:txBody>
      </p:sp>
      <p:pic>
        <p:nvPicPr>
          <p:cNvPr id="6146" name="Picture 2" descr="http://img0.liveinternet.ru/images/attach/c/9/105/664/105664000_8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5156" y="5620386"/>
            <a:ext cx="15614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0.liveinternet.ru/images/attach/c/9/105/664/105664000_8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9685" y="5630662"/>
            <a:ext cx="15614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0.liveinternet.ru/images/attach/c/9/105/664/105664000_8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92" y="4855230"/>
            <a:ext cx="15614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0.liveinternet.ru/images/attach/c/9/105/664/105664000_8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710483" y="4855230"/>
            <a:ext cx="16181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0.liveinternet.ru/images/attach/c/9/105/664/105664000_8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48253" y="4919427"/>
            <a:ext cx="15614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0.liveinternet.ru/images/attach/c/9/105/664/105664000_8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937351" y="5578110"/>
            <a:ext cx="16181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0.liveinternet.ru/images/attach/c/9/105/664/105664000_8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169857" y="4860272"/>
            <a:ext cx="16181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03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6512/134091466.a/0_8eace_5dd07e6b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73" y="88900"/>
            <a:ext cx="10067925" cy="68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3736" y="1035050"/>
            <a:ext cx="5384800" cy="265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i="1" dirty="0" smtClean="0">
              <a:latin typeface="Segoe Script" panose="020B05040200000000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6875" y="3175747"/>
            <a:ext cx="536166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8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8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</a:p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8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29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874" y="1541553"/>
            <a:ext cx="2219680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6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cradar.ru/wp-content/uploads/2012/12/IMG_049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882" y="134912"/>
            <a:ext cx="8829207" cy="66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5639/134091466.7b/0_b1301_8f085987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708905" y="1123430"/>
            <a:ext cx="49654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030387" y="5546361"/>
            <a:ext cx="1753849" cy="1210456"/>
          </a:xfrm>
          <a:prstGeom prst="ellipse">
            <a:avLst/>
          </a:prstGeom>
          <a:solidFill>
            <a:srgbClr val="A9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3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Матвиенко\Desktop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811" y="-197184"/>
            <a:ext cx="6855577" cy="685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39</Words>
  <Application>Microsoft Office PowerPoint</Application>
  <PresentationFormat>Произвольный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Матвиенко</cp:lastModifiedBy>
  <cp:revision>85</cp:revision>
  <dcterms:created xsi:type="dcterms:W3CDTF">2014-07-22T09:51:51Z</dcterms:created>
  <dcterms:modified xsi:type="dcterms:W3CDTF">2015-10-30T14:20:41Z</dcterms:modified>
</cp:coreProperties>
</file>