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2214578"/>
          </a:xfrm>
        </p:spPr>
        <p:txBody>
          <a:bodyPr>
            <a:no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Рафинированные продукты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786058"/>
            <a:ext cx="9144064" cy="5143536"/>
          </a:xfrm>
        </p:spPr>
        <p:txBody>
          <a:bodyPr>
            <a:normAutofit fontScale="92500" lnSpcReduction="10000"/>
          </a:bodyPr>
          <a:lstStyle/>
          <a:p>
            <a:r>
              <a:rPr lang="ru-RU" sz="7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Белая мука и продукты из неё, очищенный белый рис, хлопья.</a:t>
            </a:r>
          </a:p>
          <a:p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Смирнова Светлана Александровна</a:t>
            </a:r>
          </a:p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Учитель начальных классов</a:t>
            </a:r>
          </a:p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МОУ СОШ №6</a:t>
            </a:r>
          </a:p>
          <a:p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         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rot="10800000" flipV="1">
            <a:off x="2857488" y="928670"/>
            <a:ext cx="1071570" cy="64294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86182" y="142852"/>
          <a:ext cx="1571636" cy="665019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571636"/>
              </a:tblGrid>
              <a:tr h="665019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ЗЕРНО</a:t>
                      </a:r>
                      <a:endParaRPr lang="ru-RU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08" y="1571612"/>
          <a:ext cx="1466401" cy="64008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466401"/>
              </a:tblGrid>
              <a:tr h="60800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КРУПА</a:t>
                      </a:r>
                      <a:endParaRPr lang="ru-RU" sz="3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00694" y="1500174"/>
          <a:ext cx="1257600" cy="57912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257600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МУКА</a:t>
                      </a:r>
                      <a:endParaRPr lang="ru-RU" sz="3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4929190" y="928670"/>
            <a:ext cx="1071570" cy="57150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178827" y="2393149"/>
            <a:ext cx="285752" cy="2143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8618" y="2613891"/>
          <a:ext cx="2050473" cy="544945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050473"/>
              </a:tblGrid>
              <a:tr h="54494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ОЧИЩЕННАЯ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 rot="5400000">
            <a:off x="392877" y="3607595"/>
            <a:ext cx="928694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75491" y="4036291"/>
          <a:ext cx="1396113" cy="464279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396113"/>
              </a:tblGrid>
              <a:tr h="46427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ХЛОПЬЯ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 rot="5400000">
            <a:off x="2107389" y="3250405"/>
            <a:ext cx="1785950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838036" y="4119419"/>
          <a:ext cx="2305336" cy="45259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305336"/>
              </a:tblGrid>
              <a:tr h="4525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ЦЕЛЬНОЗЕРНОВАЯ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0" name="Прямая со стрелкой 29"/>
          <p:cNvCxnSpPr/>
          <p:nvPr/>
        </p:nvCxnSpPr>
        <p:spPr>
          <a:xfrm rot="5400000">
            <a:off x="2535223" y="5036355"/>
            <a:ext cx="929488" cy="79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2285984" y="5500702"/>
          <a:ext cx="1285884" cy="526473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285884"/>
              </a:tblGrid>
              <a:tr h="5264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ХЛОПЬЯ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4499992" y="2996952"/>
          <a:ext cx="2122790" cy="179832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122790"/>
              </a:tblGrid>
              <a:tr h="142240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ГРУБОГО</a:t>
                      </a:r>
                      <a:b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ПОМОЛА </a:t>
                      </a:r>
                    </a:p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(С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ОТРУБЯМИ)</a:t>
                      </a:r>
                      <a:endParaRPr lang="ru-RU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6" name="Прямая со стрелкой 35"/>
          <p:cNvCxnSpPr/>
          <p:nvPr/>
        </p:nvCxnSpPr>
        <p:spPr>
          <a:xfrm rot="10800000" flipV="1">
            <a:off x="5000628" y="2285992"/>
            <a:ext cx="857256" cy="57150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7429520" y="4500570"/>
          <a:ext cx="1530663" cy="1517951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530663"/>
              </a:tblGrid>
              <a:tr h="151795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БЕЛАЯ </a:t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(БЕЗ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istral" pitchFamily="66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latin typeface="Mistral" pitchFamily="66" charset="0"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ОТРУБЕЙ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istral" pitchFamily="66" charset="0"/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  <a:latin typeface="Mistral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6" name="Прямая со стрелкой 45"/>
          <p:cNvCxnSpPr/>
          <p:nvPr/>
        </p:nvCxnSpPr>
        <p:spPr>
          <a:xfrm rot="16200000" flipH="1">
            <a:off x="6179355" y="2607463"/>
            <a:ext cx="2214578" cy="157163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Задача.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5400" dirty="0" smtClean="0"/>
              <a:t>Познакомить детей с рафинированными продуктами (белая мука и продукты из неё, очищенный белый рис, хлопья)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Гречиха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Местная красавица</a:t>
            </a:r>
          </a:p>
          <a:p>
            <a:pPr>
              <a:buNone/>
            </a:pPr>
            <a:r>
              <a:rPr lang="ru-RU" sz="3600" dirty="0" smtClean="0"/>
              <a:t>Пчелам очень нравится.</a:t>
            </a:r>
          </a:p>
          <a:p>
            <a:pPr>
              <a:buNone/>
            </a:pPr>
            <a:r>
              <a:rPr lang="ru-RU" sz="3600" dirty="0" smtClean="0"/>
              <a:t>Пчелам – мёд, а нам на радость</a:t>
            </a:r>
          </a:p>
          <a:p>
            <a:pPr>
              <a:buNone/>
            </a:pPr>
            <a:r>
              <a:rPr lang="ru-RU" sz="3600" dirty="0" smtClean="0"/>
              <a:t>Каша вкусная досталась.</a:t>
            </a:r>
            <a:endParaRPr lang="ru-RU" sz="3600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1363" y="4152858"/>
            <a:ext cx="4342637" cy="2705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Рис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Любит жару, но от жажды страдает,</a:t>
            </a:r>
          </a:p>
          <a:p>
            <a:pPr>
              <a:buNone/>
            </a:pPr>
            <a:r>
              <a:rPr lang="ru-RU" dirty="0" smtClean="0"/>
              <a:t>По пояс в воде, по колено в грязи,</a:t>
            </a:r>
          </a:p>
          <a:p>
            <a:pPr>
              <a:buNone/>
            </a:pPr>
            <a:r>
              <a:rPr lang="ru-RU" dirty="0" smtClean="0"/>
              <a:t>А вырастет он – белизной поражает:</a:t>
            </a:r>
          </a:p>
          <a:p>
            <a:pPr>
              <a:buNone/>
            </a:pPr>
            <a:r>
              <a:rPr lang="ru-RU" dirty="0" smtClean="0"/>
              <a:t>И в кашу, и в плов, и в салаты клади.</a:t>
            </a:r>
            <a:endParaRPr lang="ru-RU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208" y="4465320"/>
            <a:ext cx="4431792" cy="239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Кукуруза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Гостья из-за океана</a:t>
            </a:r>
          </a:p>
          <a:p>
            <a:pPr>
              <a:buNone/>
            </a:pPr>
            <a:r>
              <a:rPr lang="ru-RU" dirty="0" smtClean="0"/>
              <a:t>С Колумбом пришла в европейские страны.</a:t>
            </a:r>
          </a:p>
          <a:p>
            <a:pPr>
              <a:buNone/>
            </a:pPr>
            <a:r>
              <a:rPr lang="ru-RU" dirty="0" smtClean="0"/>
              <a:t>Царицей полей её люди прозвали,</a:t>
            </a:r>
          </a:p>
          <a:p>
            <a:pPr>
              <a:buNone/>
            </a:pPr>
            <a:r>
              <a:rPr lang="ru-RU" dirty="0" smtClean="0"/>
              <a:t>Теперь без неё не сидят в кинозале.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256" y="4044696"/>
            <a:ext cx="4428744" cy="281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Овёс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Английские лошади первые</a:t>
            </a:r>
          </a:p>
          <a:p>
            <a:pPr>
              <a:buNone/>
            </a:pPr>
            <a:r>
              <a:rPr lang="ru-RU" dirty="0" smtClean="0"/>
              <a:t>Узнали об этом зерне.</a:t>
            </a:r>
          </a:p>
          <a:p>
            <a:pPr>
              <a:buNone/>
            </a:pPr>
            <a:r>
              <a:rPr lang="ru-RU" dirty="0" smtClean="0"/>
              <a:t>«Зерно для кавалерии»,</a:t>
            </a:r>
          </a:p>
          <a:p>
            <a:pPr>
              <a:buNone/>
            </a:pPr>
            <a:r>
              <a:rPr lang="ru-RU" dirty="0" smtClean="0"/>
              <a:t>Так звали его много лет.</a:t>
            </a:r>
          </a:p>
          <a:p>
            <a:pPr>
              <a:buNone/>
            </a:pPr>
            <a:r>
              <a:rPr lang="ru-RU" dirty="0" smtClean="0"/>
              <a:t>Но лорды не глупые были</a:t>
            </a:r>
          </a:p>
          <a:p>
            <a:pPr>
              <a:buNone/>
            </a:pPr>
            <a:r>
              <a:rPr lang="ru-RU" dirty="0" smtClean="0"/>
              <a:t>И в завтрак его превратили</a:t>
            </a:r>
            <a:r>
              <a:rPr lang="ru-RU" dirty="0" smtClean="0">
                <a:latin typeface="Mistral" pitchFamily="66" charset="0"/>
              </a:rPr>
              <a:t>.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9328" y="3499104"/>
            <a:ext cx="4614672" cy="335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Пшено</a:t>
            </a:r>
            <a:r>
              <a:rPr lang="ru-RU" sz="9600" dirty="0" smtClean="0">
                <a:latin typeface="Mistral" pitchFamily="66" charset="0"/>
              </a:rPr>
              <a:t> </a:t>
            </a:r>
            <a:endParaRPr lang="ru-RU" sz="9600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Желтый бисер с нежным вкусом.</a:t>
            </a:r>
          </a:p>
          <a:p>
            <a:pPr>
              <a:buNone/>
            </a:pPr>
            <a:r>
              <a:rPr lang="ru-RU" dirty="0" smtClean="0"/>
              <a:t>Эфиоп, индус и русский</a:t>
            </a:r>
          </a:p>
          <a:p>
            <a:pPr>
              <a:buNone/>
            </a:pPr>
            <a:r>
              <a:rPr lang="ru-RU" dirty="0" smtClean="0"/>
              <a:t>Вот уже 6000 лет</a:t>
            </a:r>
          </a:p>
          <a:p>
            <a:pPr>
              <a:buNone/>
            </a:pPr>
            <a:r>
              <a:rPr lang="ru-RU" dirty="0" smtClean="0"/>
              <a:t>Его варят на обед.</a:t>
            </a:r>
          </a:p>
          <a:p>
            <a:pPr>
              <a:buNone/>
            </a:pPr>
            <a:endParaRPr lang="ru-RU" dirty="0">
              <a:latin typeface="Mistral" pitchFamily="66" charset="0"/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4637" y="3858768"/>
            <a:ext cx="4368646" cy="299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9600" dirty="0" smtClean="0"/>
              <a:t>Пшеница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Археологи в древнем городе</a:t>
            </a:r>
          </a:p>
          <a:p>
            <a:pPr>
              <a:buNone/>
            </a:pPr>
            <a:r>
              <a:rPr lang="ru-RU" dirty="0" smtClean="0"/>
              <a:t>Откопали удивительный клад,</a:t>
            </a:r>
          </a:p>
          <a:p>
            <a:pPr>
              <a:buNone/>
            </a:pPr>
            <a:r>
              <a:rPr lang="ru-RU" dirty="0" smtClean="0"/>
              <a:t>В грубых амфорах – драгоценности:</a:t>
            </a:r>
          </a:p>
          <a:p>
            <a:pPr>
              <a:buNone/>
            </a:pPr>
            <a:r>
              <a:rPr lang="ru-RU" dirty="0" smtClean="0"/>
              <a:t>Зерна крупные тесно лежат.</a:t>
            </a:r>
          </a:p>
          <a:p>
            <a:pPr>
              <a:buNone/>
            </a:pPr>
            <a:r>
              <a:rPr lang="ru-RU" dirty="0" smtClean="0"/>
              <a:t>Удивились, ведь тысячи лет</a:t>
            </a:r>
          </a:p>
          <a:p>
            <a:pPr>
              <a:buNone/>
            </a:pPr>
            <a:r>
              <a:rPr lang="ru-RU" dirty="0" smtClean="0"/>
              <a:t>Кормит эта девица весь свет!</a:t>
            </a:r>
          </a:p>
          <a:p>
            <a:pPr>
              <a:buNone/>
            </a:pPr>
            <a:r>
              <a:rPr lang="ru-RU" dirty="0" smtClean="0"/>
              <a:t>Очень древняя сестрица,</a:t>
            </a:r>
          </a:p>
          <a:p>
            <a:pPr>
              <a:buNone/>
            </a:pPr>
            <a:r>
              <a:rPr lang="ru-RU" dirty="0" smtClean="0"/>
              <a:t>А зовут её…………Пшеница</a:t>
            </a: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0"/>
            <a:ext cx="334786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858768"/>
            <a:ext cx="3491880" cy="299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Ячмень</a:t>
            </a:r>
            <a:r>
              <a:rPr lang="ru-RU" sz="9600" dirty="0" smtClean="0">
                <a:latin typeface="Mistral" pitchFamily="66" charset="0"/>
              </a:rPr>
              <a:t> </a:t>
            </a:r>
            <a:endParaRPr lang="ru-RU" sz="9600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Невысок он и усат,</a:t>
            </a:r>
          </a:p>
          <a:p>
            <a:pPr>
              <a:buNone/>
            </a:pPr>
            <a:r>
              <a:rPr lang="ru-RU" dirty="0" smtClean="0"/>
              <a:t>В ста карманах – сто ребят</a:t>
            </a:r>
          </a:p>
          <a:p>
            <a:pPr>
              <a:buNone/>
            </a:pPr>
            <a:r>
              <a:rPr lang="ru-RU" dirty="0" smtClean="0"/>
              <a:t>Крепких, сильных, загорелых,</a:t>
            </a:r>
          </a:p>
          <a:p>
            <a:pPr>
              <a:buNone/>
            </a:pPr>
            <a:r>
              <a:rPr lang="ru-RU" dirty="0" smtClean="0"/>
              <a:t>Летним солнышком согретых.</a:t>
            </a:r>
          </a:p>
          <a:p>
            <a:pPr>
              <a:buNone/>
            </a:pPr>
            <a:r>
              <a:rPr lang="ru-RU" dirty="0" smtClean="0"/>
              <a:t>Силу солнца и земли</a:t>
            </a:r>
          </a:p>
          <a:p>
            <a:pPr>
              <a:buNone/>
            </a:pPr>
            <a:r>
              <a:rPr lang="ru-RU" dirty="0" smtClean="0"/>
              <a:t>Взяли те ребята.</a:t>
            </a:r>
          </a:p>
          <a:p>
            <a:pPr>
              <a:buNone/>
            </a:pPr>
            <a:r>
              <a:rPr lang="ru-RU" dirty="0" smtClean="0"/>
              <a:t>Эту силушку они </a:t>
            </a:r>
          </a:p>
          <a:p>
            <a:pPr>
              <a:buNone/>
            </a:pPr>
            <a:r>
              <a:rPr lang="ru-RU" dirty="0" smtClean="0"/>
              <a:t>Подарить нам рады</a:t>
            </a:r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0120" y="3995928"/>
            <a:ext cx="4373880" cy="286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500"/>
                            </p:stCondLst>
                            <p:childTnLst>
                              <p:par>
                                <p:cTn id="6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270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Рафинированные продукты</vt:lpstr>
      <vt:lpstr>Задача.</vt:lpstr>
      <vt:lpstr>Гречиха</vt:lpstr>
      <vt:lpstr>Рис</vt:lpstr>
      <vt:lpstr>Кукуруза</vt:lpstr>
      <vt:lpstr>Овёс</vt:lpstr>
      <vt:lpstr>Пшено </vt:lpstr>
      <vt:lpstr>Пшеница</vt:lpstr>
      <vt:lpstr>Ячмень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крупах</dc:title>
  <dc:creator>User</dc:creator>
  <cp:lastModifiedBy>111</cp:lastModifiedBy>
  <cp:revision>18</cp:revision>
  <dcterms:created xsi:type="dcterms:W3CDTF">2010-03-14T08:34:40Z</dcterms:created>
  <dcterms:modified xsi:type="dcterms:W3CDTF">2015-10-29T19:21:36Z</dcterms:modified>
</cp:coreProperties>
</file>