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7" r:id="rId10"/>
    <p:sldId id="266" r:id="rId11"/>
    <p:sldId id="262" r:id="rId12"/>
    <p:sldId id="268" r:id="rId13"/>
    <p:sldId id="269" r:id="rId14"/>
    <p:sldId id="272" r:id="rId15"/>
    <p:sldId id="27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4168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Урок - путешествие  «Азбука  дорожной безопасности</a:t>
            </a:r>
            <a:r>
              <a:rPr lang="ru-RU" sz="6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5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704" y="404664"/>
            <a:ext cx="513473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Станция 5 </a:t>
            </a:r>
            <a:endParaRPr lang="en-US" sz="4000" b="1" dirty="0" smtClean="0">
              <a:solidFill>
                <a:srgbClr val="17375E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«Дорожные ребусы</a:t>
            </a: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4" y="2420888"/>
            <a:ext cx="5040560" cy="410445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637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46178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«ГИБДД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56337"/>
            <a:ext cx="5976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i="1" dirty="0">
                <a:solidFill>
                  <a:srgbClr val="17375E"/>
                </a:solidFill>
                <a:latin typeface="Times New Roman"/>
                <a:ea typeface="Times New Roman"/>
              </a:rPr>
              <a:t>-</a:t>
            </a:r>
            <a:r>
              <a:rPr lang="ru-RU" sz="2400" b="1" i="1" dirty="0">
                <a:solidFill>
                  <a:srgbClr val="17375E"/>
                </a:solidFill>
                <a:latin typeface="Times New Roman"/>
                <a:ea typeface="Times New Roman"/>
              </a:rPr>
              <a:t>Где можно переходить проезжую часть?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Times New Roman"/>
              </a:rPr>
              <a:t>Правило 1. </a:t>
            </a:r>
            <a:r>
              <a:rPr lang="ru-RU" sz="4000" dirty="0">
                <a:solidFill>
                  <a:srgbClr val="17375E"/>
                </a:solidFill>
                <a:latin typeface="Times New Roman"/>
                <a:ea typeface="Times New Roman"/>
              </a:rPr>
              <a:t>Переходи проезжую часть по пешеходному переходу в местах, где установлен знак «Пешеходный переход».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1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46178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«ГИБДД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32850"/>
            <a:ext cx="6442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3200" b="1" i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Когда </a:t>
            </a:r>
            <a:r>
              <a:rPr lang="ru-RU" sz="3200" b="1" i="1" dirty="0">
                <a:solidFill>
                  <a:srgbClr val="17375E"/>
                </a:solidFill>
                <a:latin typeface="Times New Roman"/>
                <a:ea typeface="Times New Roman"/>
              </a:rPr>
              <a:t>можно переходить дорогу?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946" y="2204864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Times New Roman"/>
              </a:rPr>
              <a:t>Правило 2.</a:t>
            </a:r>
            <a:r>
              <a:rPr lang="ru-RU" sz="4000" dirty="0">
                <a:solidFill>
                  <a:srgbClr val="17375E"/>
                </a:solidFill>
                <a:latin typeface="Times New Roman"/>
                <a:ea typeface="Times New Roman"/>
              </a:rPr>
              <a:t> Если автомобили находятся на безопасном расстоянии или остановились, начни переход, продолжая наблюдать за автомобилями слева и справа. 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71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46178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«ГИБДД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464325"/>
            <a:ext cx="5910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17375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означают сигналы светофора?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744" y="2132856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Times New Roman"/>
              </a:rPr>
              <a:t>Правило 3: </a:t>
            </a:r>
            <a:r>
              <a:rPr lang="ru-RU" sz="4000" dirty="0">
                <a:solidFill>
                  <a:srgbClr val="17375E"/>
                </a:solidFill>
                <a:latin typeface="Times New Roman"/>
                <a:ea typeface="Times New Roman"/>
              </a:rPr>
              <a:t>Никогда не переходите дорогу на красный и желтый сигналы светофора, даже если автомобилей поблизости нет. Зеленый сигнал светофора разрешает движение, но не гарантирует безопасность. 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32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46178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«ГИБДД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964488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Переходя улицу, в какую сторону нужно посмотреть в первую очередь?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392" y="2636912"/>
            <a:ext cx="89644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Правило 4:</a:t>
            </a:r>
            <a:r>
              <a:rPr lang="ru-RU" sz="40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 Переходя улицу, всегда надо смотреть: сначала налево, а дойдя до середины дороги – направо.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46178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«ГИБДД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1087" y="1821810"/>
            <a:ext cx="5573834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Можно ли играть на проезжей части?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Правило 5:</a:t>
            </a:r>
            <a:r>
              <a:rPr lang="ru-RU" sz="40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 Нельзя играть на проезжей части дороги и на тротуаре.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01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74441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3910" y="692696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4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</a:t>
            </a:r>
            <a:r>
              <a:rPr lang="ru-RU" sz="4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</a:t>
            </a:r>
            <a:endParaRPr lang="en-US" sz="48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sz="48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Наш верный друг- Светофор</a:t>
            </a:r>
            <a:r>
              <a:rPr lang="ru-RU" sz="4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3767"/>
            <a:ext cx="3384376" cy="220977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05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3609" y="836712"/>
            <a:ext cx="4735655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</a:t>
            </a:r>
            <a:endParaRPr lang="en-US" sz="40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«Дорожные знаки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://detsad2589.ru/img/my-za-bezopastnost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64" y="404664"/>
            <a:ext cx="1584176" cy="180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etsad2589.ru/img/my-za-bezopastnost-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705" y="404664"/>
            <a:ext cx="1691680" cy="18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tsad2589.ru/img/my-za-bezopastnost-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52936"/>
            <a:ext cx="1440160" cy="122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etsad2589.ru/img/my-za-bezopastnost-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0149" y="3284984"/>
            <a:ext cx="20882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etsad2589.ru/img/my-za-bezopastnost-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7706" y="2352752"/>
            <a:ext cx="1691680" cy="172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etsad2589.ru/img/my-za-bezopastnost-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14096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9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943" y="116632"/>
            <a:ext cx="483978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</a:t>
            </a:r>
            <a:endParaRPr lang="en-US" sz="40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Дорожная азбука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img0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3114"/>
            <a:ext cx="7215826" cy="509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0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5" t="75108" r="15305" b="11621"/>
          <a:stretch>
            <a:fillRect/>
          </a:stretch>
        </p:blipFill>
        <p:spPr bwMode="auto">
          <a:xfrm>
            <a:off x="467544" y="550326"/>
            <a:ext cx="864096" cy="107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etsad2589.ru/img/my-za-bezopastnost-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1052" y="594458"/>
            <a:ext cx="1099420" cy="132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0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986" y="404664"/>
            <a:ext cx="354892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Станция 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</a:t>
            </a:r>
            <a:endParaRPr lang="en-US" sz="40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«</a:t>
            </a:r>
            <a:r>
              <a:rPr 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Что не так</a:t>
            </a:r>
            <a:r>
              <a:rPr 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?»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72808" cy="496855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227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704" y="404664"/>
            <a:ext cx="513473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Станция 5 </a:t>
            </a:r>
            <a:endParaRPr lang="en-US" sz="4000" b="1" dirty="0" smtClean="0">
              <a:solidFill>
                <a:srgbClr val="17375E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«Дорожные ребусы</a:t>
            </a: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93" y="2204864"/>
            <a:ext cx="50482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2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704" y="404664"/>
            <a:ext cx="513473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Станция 5 </a:t>
            </a:r>
            <a:endParaRPr lang="en-US" sz="4000" b="1" dirty="0" smtClean="0">
              <a:solidFill>
                <a:srgbClr val="17375E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«Дорожные ребусы</a:t>
            </a: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26" y="2422626"/>
            <a:ext cx="5040409" cy="396044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459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704" y="404664"/>
            <a:ext cx="513473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Станция 5 </a:t>
            </a:r>
            <a:endParaRPr lang="en-US" sz="4000" b="1" dirty="0" smtClean="0">
              <a:solidFill>
                <a:srgbClr val="17375E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«Дорожные ребусы</a:t>
            </a: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7" y="2325822"/>
            <a:ext cx="4824536" cy="396044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281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704" y="404664"/>
            <a:ext cx="513473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Станция 5 </a:t>
            </a:r>
            <a:endParaRPr lang="en-US" sz="4000" b="1" dirty="0" smtClean="0">
              <a:solidFill>
                <a:srgbClr val="17375E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«Дорожные ребусы</a:t>
            </a:r>
            <a:r>
              <a:rPr lang="ru-RU" sz="4000" b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04" y="2132856"/>
            <a:ext cx="4896543" cy="460851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318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</TotalTime>
  <Words>209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4</cp:revision>
  <dcterms:created xsi:type="dcterms:W3CDTF">2015-09-17T14:08:40Z</dcterms:created>
  <dcterms:modified xsi:type="dcterms:W3CDTF">2015-10-05T09:50:51Z</dcterms:modified>
</cp:coreProperties>
</file>