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903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685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391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492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54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7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123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321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540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689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051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995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40000"/>
                <a:satMod val="350000"/>
              </a:scheme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260648"/>
            <a:ext cx="9036496" cy="6840760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ОРФОГРАММЫ</a:t>
            </a:r>
            <a:br>
              <a:rPr lang="ru-RU" sz="60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  <a:t>1) Безударные гласные в корне слова, проверяемые ударением.</a:t>
            </a:r>
            <a:b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  <a:t>2) Парные согласные в середине слова.</a:t>
            </a:r>
            <a:b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  <a:t>3) Соединительная гласная «о».</a:t>
            </a:r>
            <a:b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  <a:t>4) Правописание приставок.</a:t>
            </a:r>
            <a:b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  <a:t>5) Правописание предлогов.</a:t>
            </a:r>
            <a:b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  <a:t>6) Правописание непроизносимых согласных в корне слова.</a:t>
            </a:r>
            <a:b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600" dirty="0" smtClean="0">
                <a:solidFill>
                  <a:schemeClr val="bg2">
                    <a:lumMod val="10000"/>
                  </a:schemeClr>
                </a:solidFill>
              </a:rPr>
              <a:t>7) Правописание разделительного ъ знака</a:t>
            </a:r>
            <a:r>
              <a:rPr lang="ru-RU" sz="6000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endParaRPr lang="ru-RU" sz="6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56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40000"/>
                <a:satMod val="350000"/>
              </a:scheme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КОГДА ТАК ГОВОРЯТ?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0" y="1600200"/>
            <a:ext cx="4038600" cy="4525963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bg1"/>
                </a:solidFill>
              </a:rPr>
              <a:t>«УБИТЬ ДВУХ ЗАЙЦЕВ» </a:t>
            </a:r>
          </a:p>
          <a:p>
            <a:r>
              <a:rPr lang="ru-RU" sz="4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«ЗАЯЧЬЯ ДУША».               </a:t>
            </a:r>
            <a:endParaRPr lang="ru-RU" sz="4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013" y="1341438"/>
            <a:ext cx="3455987" cy="2303462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4221088"/>
            <a:ext cx="3600400" cy="231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4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ru-RU" sz="5400" dirty="0" smtClean="0"/>
              <a:t>1) Лиса живёт хитростью, а заяц прыткостью.</a:t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5400" dirty="0" smtClean="0"/>
              <a:t>2) Хорош заяц белый, а охотник смелый.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86074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610669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С.148 упр. 181</a:t>
            </a:r>
            <a:br>
              <a:rPr lang="ru-RU" sz="4800" dirty="0" smtClean="0"/>
            </a:br>
            <a:r>
              <a:rPr lang="ru-RU" sz="4800" dirty="0" smtClean="0"/>
              <a:t>1 вариант – 1 – 2 предложение.</a:t>
            </a:r>
            <a:br>
              <a:rPr lang="ru-RU" sz="4800" dirty="0" smtClean="0"/>
            </a:br>
            <a:r>
              <a:rPr lang="ru-RU" sz="4800" dirty="0" smtClean="0"/>
              <a:t>2 вариант – 3 – 4 предложение.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89341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54006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ПРОДОЛЖИ ЛЮБОЕ ПРЕДЛОЖЕНИЕ.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Сегодня я узнал(а)….</a:t>
            </a:r>
            <a:b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Было интересно…</a:t>
            </a:r>
            <a:b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Было трудно…</a:t>
            </a:r>
            <a:b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 выполнял задания…</a:t>
            </a:r>
            <a:b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 почувствовал, что…</a:t>
            </a:r>
            <a:b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Меня удивило….</a:t>
            </a:r>
            <a:b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 понял(а), что…</a:t>
            </a:r>
            <a:b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Урок дал мне для жизни…</a:t>
            </a:r>
            <a:b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 приобрёл(а)…</a:t>
            </a:r>
            <a:b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 научился….</a:t>
            </a:r>
            <a:b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 меня получилось….</a:t>
            </a:r>
            <a:b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 смог(ла)….</a:t>
            </a:r>
            <a:b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3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Я попробую</a:t>
            </a:r>
            <a:r>
              <a:rPr lang="ru-RU" sz="3100" dirty="0" smtClean="0"/>
              <a:t>…</a:t>
            </a:r>
            <a:r>
              <a:rPr lang="ru-RU" sz="3100" dirty="0" smtClean="0">
                <a:solidFill>
                  <a:srgbClr val="FF0000"/>
                </a:solidFill>
              </a:rPr>
              <a:t/>
            </a:r>
            <a:br>
              <a:rPr lang="ru-RU" sz="3100" dirty="0" smtClean="0">
                <a:solidFill>
                  <a:srgbClr val="FF0000"/>
                </a:solidFill>
              </a:rPr>
            </a:br>
            <a:r>
              <a:rPr lang="ru-RU" sz="3100" dirty="0" smtClean="0"/>
              <a:t>Мне захотелось….</a:t>
            </a:r>
            <a:br>
              <a:rPr lang="ru-RU" sz="3100" dirty="0" smtClean="0"/>
            </a:br>
            <a:r>
              <a:rPr lang="ru-RU" sz="3100" dirty="0" smtClean="0">
                <a:solidFill>
                  <a:srgbClr val="FF0000"/>
                </a:solidFill>
              </a:rPr>
              <a:t/>
            </a:r>
            <a:br>
              <a:rPr lang="ru-RU" sz="3100" dirty="0" smtClean="0">
                <a:solidFill>
                  <a:srgbClr val="FF0000"/>
                </a:solidFill>
              </a:rPr>
            </a:br>
            <a:endParaRPr lang="ru-RU" sz="3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8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646673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ДОМАШНЕЕ ЗАДАНИЕ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С. 162 упр.1, с.29 – 30  № 2, № 4 в тетради.</a:t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Дополнительно (на выбор) – записать пословицу или загадку о зайце или о черёмухе.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71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ЧЕРНИКА</a:t>
            </a:r>
            <a:endParaRPr lang="ru-RU" sz="6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7920880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95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КОСТЯНИКА</a:t>
            </a:r>
            <a:endParaRPr lang="ru-RU" sz="6000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12776"/>
            <a:ext cx="8280920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1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002060"/>
                </a:solidFill>
              </a:rPr>
              <a:t>ЕЖЕВИКА</a:t>
            </a:r>
            <a:endParaRPr lang="ru-RU" sz="6000" dirty="0">
              <a:solidFill>
                <a:srgbClr val="00206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84784"/>
            <a:ext cx="8064896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85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ЗЕМЛЯНИКА</a:t>
            </a:r>
            <a:endParaRPr lang="ru-RU" sz="6000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0768"/>
            <a:ext cx="8280920" cy="52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27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МАЛИНА</a:t>
            </a:r>
            <a:endParaRPr lang="ru-RU" sz="6000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84784"/>
            <a:ext cx="8136904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44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570186"/>
          </a:xfrm>
        </p:spPr>
        <p:txBody>
          <a:bodyPr>
            <a:noAutofit/>
          </a:bodyPr>
          <a:lstStyle/>
          <a:p>
            <a:r>
              <a:rPr lang="ru-RU" sz="6000" dirty="0" smtClean="0"/>
              <a:t>На что похожи ягоды черёмухи?</a:t>
            </a:r>
            <a:endParaRPr lang="ru-RU" sz="6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44824"/>
            <a:ext cx="4176464" cy="460851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2834966"/>
            <a:ext cx="3456384" cy="3330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75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026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ЭТО ИНТЕРЕСНО: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sz="5300" dirty="0" smtClean="0"/>
              <a:t>в польском языке есть слово </a:t>
            </a:r>
            <a:r>
              <a:rPr lang="ru-RU" sz="5300" dirty="0" smtClean="0">
                <a:solidFill>
                  <a:srgbClr val="FF0000"/>
                </a:solidFill>
              </a:rPr>
              <a:t>прыгун.</a:t>
            </a:r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ru-RU" sz="5300" dirty="0" smtClean="0"/>
              <a:t>Как вы думаете, кто это такой?</a:t>
            </a:r>
            <a:endParaRPr lang="ru-RU" sz="53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068960"/>
            <a:ext cx="6768752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378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356992"/>
            <a:ext cx="4162511" cy="324036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332656"/>
            <a:ext cx="2664296" cy="237626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987641"/>
            <a:ext cx="3024336" cy="339368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5" y="691773"/>
            <a:ext cx="2146287" cy="229494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692695"/>
            <a:ext cx="2160240" cy="2294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93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48</Words>
  <Application>Microsoft Office PowerPoint</Application>
  <PresentationFormat>Экран (4:3)</PresentationFormat>
  <Paragraphs>15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ОРФОГРАММЫ 1) Безударные гласные в корне слова, проверяемые ударением. 2) Парные согласные в середине слова. 3) Соединительная гласная «о». 4) Правописание приставок. 5) Правописание предлогов. 6) Правописание непроизносимых согласных в корне слова. 7) Правописание разделительного ъ знака. </vt:lpstr>
      <vt:lpstr>ЧЕРНИКА</vt:lpstr>
      <vt:lpstr>КОСТЯНИКА</vt:lpstr>
      <vt:lpstr>ЕЖЕВИКА</vt:lpstr>
      <vt:lpstr>ЗЕМЛЯНИКА</vt:lpstr>
      <vt:lpstr>МАЛИНА</vt:lpstr>
      <vt:lpstr>На что похожи ягоды черёмухи?</vt:lpstr>
      <vt:lpstr>ЭТО ИНТЕРЕСНО:  в польском языке есть слово прыгун. Как вы думаете, кто это такой?</vt:lpstr>
      <vt:lpstr>Презентация PowerPoint</vt:lpstr>
      <vt:lpstr>КОГДА ТАК ГОВОРЯТ?</vt:lpstr>
      <vt:lpstr>1) Лиса живёт хитростью, а заяц прыткостью.   2) Хорош заяц белый, а охотник смелый.</vt:lpstr>
      <vt:lpstr>С.148 упр. 181 1 вариант – 1 – 2 предложение. 2 вариант – 3 – 4 предложение.</vt:lpstr>
      <vt:lpstr>ПРОДОЛЖИ ЛЮБОЕ ПРЕДЛОЖЕНИЕ. Сегодня я узнал(а)…. Было интересно… Было трудно… Я выполнял задания… Я почувствовал, что… Меня удивило…. Я понял(а), что… Урок дал мне для жизни… Я приобрёл(а)… Я научился…. У меня получилось…. Я смог(ла)…. Я попробую… Мне захотелось….  </vt:lpstr>
      <vt:lpstr>ДОМАШНЕЕ ЗАДАНИЕ С. 162 упр.1, с.29 – 30  № 2, № 4 в тетради. Дополнительно (на выбор) – записать пословицу или загадку о зайце или о черёмухе.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ОРФОГРАММЫ 1) Безударные гласные в корне слова, проверяемые ударением. 2) Парные согласные в середине слова. 3) Соединительная гласная «о». 4) Правописание приставок. 5) Правописание предлогов. 6) Правописание непроизносимых согласных в корне слова. 7) Правописание разделительного ъ знака. </dc:title>
  <dc:creator>User</dc:creator>
  <cp:lastModifiedBy>User</cp:lastModifiedBy>
  <cp:revision>7</cp:revision>
  <dcterms:created xsi:type="dcterms:W3CDTF">2014-12-03T09:56:52Z</dcterms:created>
  <dcterms:modified xsi:type="dcterms:W3CDTF">2014-12-03T11:06:35Z</dcterms:modified>
</cp:coreProperties>
</file>