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74" r:id="rId2"/>
    <p:sldId id="257" r:id="rId3"/>
    <p:sldId id="258" r:id="rId4"/>
    <p:sldId id="259" r:id="rId5"/>
    <p:sldId id="260" r:id="rId6"/>
    <p:sldId id="275" r:id="rId7"/>
    <p:sldId id="276" r:id="rId8"/>
    <p:sldId id="263" r:id="rId9"/>
    <p:sldId id="269" r:id="rId10"/>
    <p:sldId id="266" r:id="rId11"/>
    <p:sldId id="2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00CBE-221B-482F-8242-3942951FC888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4B647-CAF1-477A-A92C-01600C51D1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4B647-CAF1-477A-A92C-01600C51D18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DF00D-18C4-43CF-9ABE-AFB94647A1E0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74D73-1C0A-48BD-9D84-D17C547D20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DF00D-18C4-43CF-9ABE-AFB94647A1E0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74D73-1C0A-48BD-9D84-D17C547D2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DF00D-18C4-43CF-9ABE-AFB94647A1E0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74D73-1C0A-48BD-9D84-D17C547D2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DF00D-18C4-43CF-9ABE-AFB94647A1E0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74D73-1C0A-48BD-9D84-D17C547D2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DF00D-18C4-43CF-9ABE-AFB94647A1E0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5474D73-1C0A-48BD-9D84-D17C547D2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DF00D-18C4-43CF-9ABE-AFB94647A1E0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74D73-1C0A-48BD-9D84-D17C547D2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DF00D-18C4-43CF-9ABE-AFB94647A1E0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74D73-1C0A-48BD-9D84-D17C547D2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DF00D-18C4-43CF-9ABE-AFB94647A1E0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74D73-1C0A-48BD-9D84-D17C547D2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DF00D-18C4-43CF-9ABE-AFB94647A1E0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74D73-1C0A-48BD-9D84-D17C547D2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DF00D-18C4-43CF-9ABE-AFB94647A1E0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74D73-1C0A-48BD-9D84-D17C547D2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DF00D-18C4-43CF-9ABE-AFB94647A1E0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74D73-1C0A-48BD-9D84-D17C547D2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1CDF00D-18C4-43CF-9ABE-AFB94647A1E0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5474D73-1C0A-48BD-9D84-D17C547D2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20688"/>
            <a:ext cx="877714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u="sng" dirty="0" smtClean="0">
                <a:solidFill>
                  <a:schemeClr val="accent5">
                    <a:lumMod val="50000"/>
                  </a:schemeClr>
                </a:solidFill>
              </a:rPr>
              <a:t>НАЗВАНИЕ </a:t>
            </a:r>
            <a:r>
              <a:rPr lang="ru-RU" sz="3600" i="1" u="sng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600" i="1" u="sng" dirty="0" smtClean="0">
                <a:solidFill>
                  <a:schemeClr val="accent5">
                    <a:lumMod val="50000"/>
                  </a:schemeClr>
                </a:solidFill>
              </a:rPr>
              <a:t>ПРОЕКТА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: </a:t>
            </a:r>
          </a:p>
          <a:p>
            <a:r>
              <a:rPr lang="ru-RU" sz="3600" b="1" dirty="0" smtClean="0">
                <a:solidFill>
                  <a:srgbClr val="000000"/>
                </a:solidFill>
              </a:rPr>
              <a:t>УДИВИТЕЛЬНАЯ  СТРАНА ИСПАНИЯ</a:t>
            </a:r>
          </a:p>
          <a:p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3600" i="1" u="sng" dirty="0" smtClean="0">
                <a:solidFill>
                  <a:schemeClr val="accent5">
                    <a:lumMod val="50000"/>
                  </a:schemeClr>
                </a:solidFill>
              </a:rPr>
              <a:t>АВТОР ПРОЕКТА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: </a:t>
            </a:r>
          </a:p>
          <a:p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УЧЕНИКИ  3 «З» КЛАССА</a:t>
            </a:r>
          </a:p>
          <a:p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3600" i="1" u="sng" dirty="0" smtClean="0">
                <a:solidFill>
                  <a:schemeClr val="accent5">
                    <a:lumMod val="50000"/>
                  </a:schemeClr>
                </a:solidFill>
              </a:rPr>
              <a:t>НАУЧНЫЙ РУКОВОДИТЕЛЬ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: </a:t>
            </a:r>
          </a:p>
          <a:p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МАХИНА АННА ВЯЧЕСЛАВОВНА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fokina\Desktop\испания\stikhiya-tanca-odessa136487800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12968" cy="6534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fokina\Desktop\испания\карамель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56049"/>
            <a:ext cx="7380312" cy="3701951"/>
          </a:xfrm>
          <a:prstGeom prst="rect">
            <a:avLst/>
          </a:prstGeom>
          <a:noFill/>
        </p:spPr>
      </p:pic>
      <p:pic>
        <p:nvPicPr>
          <p:cNvPr id="17411" name="Picture 3" descr="C:\Users\fokina\Desktop\испания\карамел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4876" y="1"/>
            <a:ext cx="5679123" cy="3789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okina\Desktop\испания\map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6725" y="-500063"/>
            <a:ext cx="10077450" cy="7858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fokina\Desktop\испания\ukScuQJzZ_Q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5"/>
            <a:ext cx="8135379" cy="54726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fokina\Desktop\испания\Flag%20E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8784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fokina\Desktop\испания\102786-503f5-75840552-m750x740-u5801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88640"/>
            <a:ext cx="6408711" cy="64087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fokina\Desktop\испания\Muzey_Prad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8424936" cy="56166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fokina\Desktop\испания\church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3168352" cy="3437999"/>
          </a:xfrm>
          <a:prstGeom prst="rect">
            <a:avLst/>
          </a:prstGeom>
          <a:noFill/>
        </p:spPr>
      </p:pic>
      <p:pic>
        <p:nvPicPr>
          <p:cNvPr id="20483" name="Picture 3" descr="C:\Users\fokina\Desktop\испания\dom-balo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4592" y="404664"/>
            <a:ext cx="5436742" cy="2736304"/>
          </a:xfrm>
          <a:prstGeom prst="rect">
            <a:avLst/>
          </a:prstGeom>
          <a:noFill/>
        </p:spPr>
      </p:pic>
      <p:pic>
        <p:nvPicPr>
          <p:cNvPr id="20484" name="Picture 4" descr="C:\Users\fokina\Desktop\испания\r2_cs625629_vk_me_M7Bh9PBW-ww_a82f87a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5801" y="3645024"/>
            <a:ext cx="3985916" cy="2736304"/>
          </a:xfrm>
          <a:prstGeom prst="rect">
            <a:avLst/>
          </a:prstGeom>
          <a:noFill/>
        </p:spPr>
      </p:pic>
      <p:pic>
        <p:nvPicPr>
          <p:cNvPr id="20485" name="Picture 5" descr="C:\Users\fokina\Desktop\испания\f2378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3789040"/>
            <a:ext cx="4541965" cy="2952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fokina\Desktop\испания\корри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24936" cy="6318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fokina\Desktop\испания\футбо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3">
      <a:dk1>
        <a:srgbClr val="C00000"/>
      </a:dk1>
      <a:lt1>
        <a:srgbClr val="C00000"/>
      </a:lt1>
      <a:dk2>
        <a:srgbClr val="FF0000"/>
      </a:dk2>
      <a:lt2>
        <a:srgbClr val="C00000"/>
      </a:lt2>
      <a:accent1>
        <a:srgbClr val="600000"/>
      </a:accent1>
      <a:accent2>
        <a:srgbClr val="600000"/>
      </a:accent2>
      <a:accent3>
        <a:srgbClr val="600000"/>
      </a:accent3>
      <a:accent4>
        <a:srgbClr val="900000"/>
      </a:accent4>
      <a:accent5>
        <a:srgbClr val="6C2520"/>
      </a:accent5>
      <a:accent6>
        <a:srgbClr val="600000"/>
      </a:accent6>
      <a:hlink>
        <a:srgbClr val="900000"/>
      </a:hlink>
      <a:folHlink>
        <a:srgbClr val="60000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</TotalTime>
  <Words>23</Words>
  <Application>Microsoft Office PowerPoint</Application>
  <PresentationFormat>Экран (4:3)</PresentationFormat>
  <Paragraphs>9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fokina</dc:creator>
  <cp:lastModifiedBy>fokina</cp:lastModifiedBy>
  <cp:revision>22</cp:revision>
  <dcterms:created xsi:type="dcterms:W3CDTF">2015-10-23T10:39:31Z</dcterms:created>
  <dcterms:modified xsi:type="dcterms:W3CDTF">2015-10-30T12:10:10Z</dcterms:modified>
</cp:coreProperties>
</file>