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\Desktop\82638-33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slide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0004-004-Osoznanie-togo-chto-vse-ljudi-razny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0012-012-Znachenie-slova-tolerantnost-v-raznykh-jazykakh-mi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33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admin\Desktop\slide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2015-10-30T16:16:06Z</dcterms:created>
  <dcterms:modified xsi:type="dcterms:W3CDTF">2015-10-30T16:30:54Z</dcterms:modified>
</cp:coreProperties>
</file>