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Выполнила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начальных классов </a:t>
            </a:r>
          </a:p>
          <a:p>
            <a:r>
              <a:rPr lang="ru-RU" dirty="0" smtClean="0"/>
              <a:t>Рахимова Э.Р.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Безударные окончания имен прилагательных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Спишите, дописывая окончания имен прилагательных.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последн</a:t>
            </a:r>
            <a:r>
              <a:rPr lang="ru-RU" dirty="0" smtClean="0"/>
              <a:t>… время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дальн</a:t>
            </a:r>
            <a:r>
              <a:rPr lang="ru-RU" dirty="0" smtClean="0"/>
              <a:t>… дорогу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рабоч</a:t>
            </a:r>
            <a:r>
              <a:rPr lang="ru-RU" dirty="0" smtClean="0"/>
              <a:t>… лошадь</a:t>
            </a:r>
          </a:p>
          <a:p>
            <a:r>
              <a:rPr lang="ru-RU" dirty="0" smtClean="0"/>
              <a:t>В горюч… масло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рычащ</a:t>
            </a:r>
            <a:r>
              <a:rPr lang="ru-RU" dirty="0" smtClean="0"/>
              <a:t>… собаку</a:t>
            </a:r>
          </a:p>
          <a:p>
            <a:r>
              <a:rPr lang="ru-RU" dirty="0" smtClean="0"/>
              <a:t>Трескуч… ель</a:t>
            </a:r>
          </a:p>
          <a:p>
            <a:r>
              <a:rPr lang="ru-RU" dirty="0" smtClean="0"/>
              <a:t>Блестящ… </a:t>
            </a:r>
            <a:r>
              <a:rPr lang="ru-RU" dirty="0" smtClean="0"/>
              <a:t>трава</a:t>
            </a:r>
            <a:endParaRPr lang="ru-RU" dirty="0" smtClean="0"/>
          </a:p>
          <a:p>
            <a:r>
              <a:rPr lang="ru-RU" dirty="0" err="1" smtClean="0"/>
              <a:t>Вечерн</a:t>
            </a:r>
            <a:r>
              <a:rPr lang="ru-RU" dirty="0" smtClean="0"/>
              <a:t>…  </a:t>
            </a:r>
            <a:r>
              <a:rPr lang="ru-RU" dirty="0" smtClean="0"/>
              <a:t>сырость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осенн</a:t>
            </a:r>
            <a:r>
              <a:rPr lang="ru-RU" dirty="0" smtClean="0"/>
              <a:t>… </a:t>
            </a:r>
            <a:r>
              <a:rPr lang="ru-RU" dirty="0" smtClean="0"/>
              <a:t> </a:t>
            </a:r>
            <a:r>
              <a:rPr lang="ru-RU" dirty="0" smtClean="0"/>
              <a:t>пору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бесстыж… </a:t>
            </a:r>
            <a:r>
              <a:rPr lang="ru-RU" dirty="0" smtClean="0"/>
              <a:t>глаза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рабоч</a:t>
            </a:r>
            <a:r>
              <a:rPr lang="ru-RU" dirty="0" smtClean="0"/>
              <a:t>… </a:t>
            </a:r>
            <a:r>
              <a:rPr lang="ru-RU" dirty="0" smtClean="0"/>
              <a:t> </a:t>
            </a:r>
            <a:r>
              <a:rPr lang="ru-RU" dirty="0" smtClean="0"/>
              <a:t>время</a:t>
            </a:r>
          </a:p>
          <a:p>
            <a:r>
              <a:rPr lang="ru-RU" dirty="0" smtClean="0"/>
              <a:t>Сыпуч…  </a:t>
            </a:r>
            <a:r>
              <a:rPr lang="ru-RU" dirty="0" smtClean="0"/>
              <a:t>крупа</a:t>
            </a:r>
            <a:endParaRPr lang="ru-RU" dirty="0" smtClean="0"/>
          </a:p>
          <a:p>
            <a:r>
              <a:rPr lang="ru-RU" dirty="0" err="1" smtClean="0"/>
              <a:t>Важнейш</a:t>
            </a:r>
            <a:r>
              <a:rPr lang="ru-RU" dirty="0" smtClean="0"/>
              <a:t>…  </a:t>
            </a:r>
            <a:r>
              <a:rPr lang="ru-RU" dirty="0" smtClean="0"/>
              <a:t>персоны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могуч… силу</a:t>
            </a:r>
          </a:p>
          <a:p>
            <a:r>
              <a:rPr lang="ru-RU" dirty="0" smtClean="0"/>
              <a:t>Жгуч… </a:t>
            </a:r>
            <a:r>
              <a:rPr lang="ru-RU" dirty="0" smtClean="0"/>
              <a:t>крапива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палящ</a:t>
            </a:r>
            <a:r>
              <a:rPr lang="ru-RU" dirty="0" smtClean="0"/>
              <a:t>…  </a:t>
            </a:r>
            <a:r>
              <a:rPr lang="ru-RU" dirty="0" smtClean="0"/>
              <a:t>солнце</a:t>
            </a:r>
            <a:endParaRPr lang="ru-RU" dirty="0" smtClean="0"/>
          </a:p>
          <a:p>
            <a:r>
              <a:rPr lang="ru-RU" dirty="0" smtClean="0"/>
              <a:t>Горяч… </a:t>
            </a:r>
            <a:r>
              <a:rPr lang="ru-RU" dirty="0" smtClean="0"/>
              <a:t> </a:t>
            </a:r>
            <a:r>
              <a:rPr lang="ru-RU" dirty="0" smtClean="0"/>
              <a:t>пища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минувш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воскресенье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7422" y="1447800"/>
            <a:ext cx="2290778" cy="1952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715008" y="1447800"/>
            <a:ext cx="2971792" cy="2666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914400" y="1785926"/>
            <a:ext cx="3733800" cy="4348174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последн</a:t>
            </a:r>
            <a:r>
              <a:rPr lang="ru-RU" dirty="0" smtClean="0">
                <a:solidFill>
                  <a:srgbClr val="FF0000"/>
                </a:solidFill>
              </a:rPr>
              <a:t>ее </a:t>
            </a:r>
            <a:r>
              <a:rPr lang="ru-RU" dirty="0" smtClean="0"/>
              <a:t> </a:t>
            </a:r>
            <a:r>
              <a:rPr lang="ru-RU" dirty="0" smtClean="0"/>
              <a:t>время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дальн</a:t>
            </a:r>
            <a:r>
              <a:rPr lang="ru-RU" dirty="0" smtClean="0">
                <a:solidFill>
                  <a:srgbClr val="FF0000"/>
                </a:solidFill>
              </a:rPr>
              <a:t>юю</a:t>
            </a:r>
            <a:r>
              <a:rPr lang="ru-RU" dirty="0" smtClean="0"/>
              <a:t> </a:t>
            </a:r>
            <a:r>
              <a:rPr lang="ru-RU" dirty="0" smtClean="0"/>
              <a:t>дорогу</a:t>
            </a:r>
          </a:p>
          <a:p>
            <a:r>
              <a:rPr lang="ru-RU" dirty="0" smtClean="0"/>
              <a:t>На </a:t>
            </a:r>
            <a:r>
              <a:rPr lang="ru-RU" dirty="0" smtClean="0"/>
              <a:t>рабоч</a:t>
            </a:r>
            <a:r>
              <a:rPr lang="ru-RU" dirty="0" smtClean="0">
                <a:solidFill>
                  <a:srgbClr val="FF0000"/>
                </a:solidFill>
              </a:rPr>
              <a:t>ую</a:t>
            </a:r>
            <a:r>
              <a:rPr lang="ru-RU" dirty="0" smtClean="0"/>
              <a:t> </a:t>
            </a:r>
            <a:r>
              <a:rPr lang="ru-RU" dirty="0" smtClean="0"/>
              <a:t>лошадь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горюч</a:t>
            </a:r>
            <a:r>
              <a:rPr lang="ru-RU" dirty="0" smtClean="0">
                <a:solidFill>
                  <a:srgbClr val="FF0000"/>
                </a:solidFill>
              </a:rPr>
              <a:t>ее</a:t>
            </a:r>
            <a:r>
              <a:rPr lang="ru-RU" dirty="0" smtClean="0"/>
              <a:t> </a:t>
            </a:r>
            <a:r>
              <a:rPr lang="ru-RU" dirty="0" smtClean="0"/>
              <a:t>масло</a:t>
            </a:r>
          </a:p>
          <a:p>
            <a:r>
              <a:rPr lang="ru-RU" dirty="0" smtClean="0"/>
              <a:t>На </a:t>
            </a:r>
            <a:r>
              <a:rPr lang="ru-RU" dirty="0" smtClean="0"/>
              <a:t>рычащ</a:t>
            </a:r>
            <a:r>
              <a:rPr lang="ru-RU" dirty="0" smtClean="0">
                <a:solidFill>
                  <a:srgbClr val="FF0000"/>
                </a:solidFill>
              </a:rPr>
              <a:t>ую</a:t>
            </a:r>
            <a:r>
              <a:rPr lang="ru-RU" dirty="0" smtClean="0"/>
              <a:t> </a:t>
            </a:r>
            <a:r>
              <a:rPr lang="ru-RU" dirty="0" smtClean="0"/>
              <a:t>собаку</a:t>
            </a:r>
          </a:p>
          <a:p>
            <a:r>
              <a:rPr lang="ru-RU" dirty="0" smtClean="0"/>
              <a:t>Трескуч</a:t>
            </a:r>
            <a:r>
              <a:rPr lang="ru-RU" dirty="0" smtClean="0">
                <a:solidFill>
                  <a:srgbClr val="FF0000"/>
                </a:solidFill>
              </a:rPr>
              <a:t>ая</a:t>
            </a:r>
            <a:r>
              <a:rPr lang="ru-RU" dirty="0" smtClean="0"/>
              <a:t> </a:t>
            </a:r>
            <a:r>
              <a:rPr lang="ru-RU" dirty="0" smtClean="0"/>
              <a:t>ель</a:t>
            </a:r>
          </a:p>
          <a:p>
            <a:r>
              <a:rPr lang="ru-RU" dirty="0" smtClean="0"/>
              <a:t>Блестящ</a:t>
            </a:r>
            <a:r>
              <a:rPr lang="ru-RU" dirty="0" smtClean="0">
                <a:solidFill>
                  <a:srgbClr val="FF0000"/>
                </a:solidFill>
              </a:rPr>
              <a:t>ая</a:t>
            </a:r>
            <a:r>
              <a:rPr lang="ru-RU" dirty="0" smtClean="0"/>
              <a:t> </a:t>
            </a:r>
            <a:r>
              <a:rPr lang="ru-RU" dirty="0" smtClean="0"/>
              <a:t>трава</a:t>
            </a:r>
          </a:p>
          <a:p>
            <a:r>
              <a:rPr lang="ru-RU" dirty="0" smtClean="0"/>
              <a:t>Вечерн</a:t>
            </a:r>
            <a:r>
              <a:rPr lang="ru-RU" dirty="0" smtClean="0">
                <a:solidFill>
                  <a:srgbClr val="FF0000"/>
                </a:solidFill>
              </a:rPr>
              <a:t>яя</a:t>
            </a:r>
            <a:r>
              <a:rPr lang="ru-RU" dirty="0" smtClean="0"/>
              <a:t>  </a:t>
            </a:r>
            <a:r>
              <a:rPr lang="ru-RU" dirty="0" smtClean="0"/>
              <a:t>сырость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осенн</a:t>
            </a:r>
            <a:r>
              <a:rPr lang="ru-RU" dirty="0" smtClean="0">
                <a:solidFill>
                  <a:srgbClr val="FF0000"/>
                </a:solidFill>
              </a:rPr>
              <a:t>юю</a:t>
            </a:r>
            <a:r>
              <a:rPr lang="ru-RU" dirty="0" smtClean="0"/>
              <a:t>  </a:t>
            </a:r>
            <a:r>
              <a:rPr lang="ru-RU" dirty="0" smtClean="0"/>
              <a:t>пору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953000" y="1785926"/>
            <a:ext cx="3733800" cy="43481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</a:t>
            </a:r>
            <a:r>
              <a:rPr lang="ru-RU" dirty="0" smtClean="0"/>
              <a:t>бесстыж</a:t>
            </a:r>
            <a:r>
              <a:rPr lang="ru-RU" dirty="0" smtClean="0">
                <a:solidFill>
                  <a:srgbClr val="FF0000"/>
                </a:solidFill>
              </a:rPr>
              <a:t>ие </a:t>
            </a:r>
            <a:r>
              <a:rPr lang="ru-RU" dirty="0" smtClean="0"/>
              <a:t> </a:t>
            </a:r>
            <a:r>
              <a:rPr lang="ru-RU" dirty="0" smtClean="0"/>
              <a:t>глаза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рабоч</a:t>
            </a:r>
            <a:r>
              <a:rPr lang="ru-RU" dirty="0" smtClean="0">
                <a:solidFill>
                  <a:srgbClr val="FF0000"/>
                </a:solidFill>
              </a:rPr>
              <a:t>ее</a:t>
            </a:r>
            <a:r>
              <a:rPr lang="ru-RU" dirty="0" smtClean="0"/>
              <a:t>  </a:t>
            </a:r>
            <a:r>
              <a:rPr lang="ru-RU" dirty="0" smtClean="0"/>
              <a:t>время</a:t>
            </a:r>
          </a:p>
          <a:p>
            <a:r>
              <a:rPr lang="ru-RU" dirty="0" smtClean="0"/>
              <a:t>Сыпуч</a:t>
            </a:r>
            <a:r>
              <a:rPr lang="ru-RU" dirty="0" smtClean="0">
                <a:solidFill>
                  <a:srgbClr val="FF0000"/>
                </a:solidFill>
              </a:rPr>
              <a:t>ая</a:t>
            </a:r>
            <a:r>
              <a:rPr lang="ru-RU" dirty="0" smtClean="0"/>
              <a:t>  </a:t>
            </a:r>
            <a:r>
              <a:rPr lang="ru-RU" dirty="0" smtClean="0"/>
              <a:t>крупа</a:t>
            </a:r>
          </a:p>
          <a:p>
            <a:r>
              <a:rPr lang="ru-RU" dirty="0" smtClean="0"/>
              <a:t>Важнейш</a:t>
            </a:r>
            <a:r>
              <a:rPr lang="ru-RU" dirty="0" smtClean="0">
                <a:solidFill>
                  <a:srgbClr val="FF0000"/>
                </a:solidFill>
              </a:rPr>
              <a:t>ие</a:t>
            </a:r>
            <a:r>
              <a:rPr lang="ru-RU" dirty="0" smtClean="0"/>
              <a:t>  </a:t>
            </a:r>
            <a:r>
              <a:rPr lang="ru-RU" dirty="0" smtClean="0"/>
              <a:t>персоны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могуч</a:t>
            </a:r>
            <a:r>
              <a:rPr lang="ru-RU" dirty="0" smtClean="0">
                <a:solidFill>
                  <a:srgbClr val="FF0000"/>
                </a:solidFill>
              </a:rPr>
              <a:t>ую</a:t>
            </a:r>
            <a:r>
              <a:rPr lang="ru-RU" dirty="0" smtClean="0"/>
              <a:t>  </a:t>
            </a:r>
            <a:r>
              <a:rPr lang="ru-RU" dirty="0" smtClean="0"/>
              <a:t>силу</a:t>
            </a:r>
          </a:p>
          <a:p>
            <a:r>
              <a:rPr lang="ru-RU" dirty="0" smtClean="0"/>
              <a:t>Жгуч</a:t>
            </a:r>
            <a:r>
              <a:rPr lang="ru-RU" dirty="0" smtClean="0">
                <a:solidFill>
                  <a:srgbClr val="FF0000"/>
                </a:solidFill>
              </a:rPr>
              <a:t>ая</a:t>
            </a:r>
            <a:r>
              <a:rPr lang="ru-RU" dirty="0" smtClean="0"/>
              <a:t>  крапива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палящ</a:t>
            </a:r>
            <a:r>
              <a:rPr lang="ru-RU" dirty="0" smtClean="0">
                <a:solidFill>
                  <a:srgbClr val="FF0000"/>
                </a:solidFill>
              </a:rPr>
              <a:t>ее</a:t>
            </a:r>
            <a:r>
              <a:rPr lang="ru-RU" dirty="0" smtClean="0"/>
              <a:t>   </a:t>
            </a:r>
            <a:r>
              <a:rPr lang="ru-RU" dirty="0" smtClean="0"/>
              <a:t>солнце</a:t>
            </a:r>
          </a:p>
          <a:p>
            <a:r>
              <a:rPr lang="ru-RU" dirty="0" smtClean="0"/>
              <a:t>Горяч</a:t>
            </a:r>
            <a:r>
              <a:rPr lang="ru-RU" dirty="0" smtClean="0">
                <a:solidFill>
                  <a:srgbClr val="FF0000"/>
                </a:solidFill>
              </a:rPr>
              <a:t>ая</a:t>
            </a:r>
            <a:r>
              <a:rPr lang="ru-RU" dirty="0" smtClean="0"/>
              <a:t>  </a:t>
            </a:r>
            <a:r>
              <a:rPr lang="ru-RU" dirty="0" smtClean="0"/>
              <a:t>пища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минувш</a:t>
            </a:r>
            <a:r>
              <a:rPr lang="ru-RU" dirty="0" smtClean="0">
                <a:solidFill>
                  <a:srgbClr val="FF0000"/>
                </a:solidFill>
              </a:rPr>
              <a:t>ее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воскресенье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131</Words>
  <PresentationFormat>Экран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Справедливость</vt:lpstr>
      <vt:lpstr>Безударные окончания имен прилагательных</vt:lpstr>
      <vt:lpstr>Спишите, дописывая окончания имен прилагательных.</vt:lpstr>
      <vt:lpstr>Проверка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Безударные окончания имен прилагательных</dc:title>
  <dc:creator>Клуб -винкс.</dc:creator>
  <cp:lastModifiedBy>USerра</cp:lastModifiedBy>
  <cp:revision>4</cp:revision>
  <dcterms:created xsi:type="dcterms:W3CDTF">2012-01-24T15:03:29Z</dcterms:created>
  <dcterms:modified xsi:type="dcterms:W3CDTF">2012-01-24T15:38:47Z</dcterms:modified>
</cp:coreProperties>
</file>