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уристы на гор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776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ес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ередача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уристы на гор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776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7686" y="214290"/>
            <a:ext cx="47863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27 сентября – Всемирный День Туризма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хо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00562" cy="3500438"/>
          </a:xfrm>
          <a:prstGeom prst="rect">
            <a:avLst/>
          </a:prstGeom>
        </p:spPr>
      </p:pic>
      <p:pic>
        <p:nvPicPr>
          <p:cNvPr id="5" name="Рисунок 4" descr="спла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0"/>
            <a:ext cx="4643438" cy="3500438"/>
          </a:xfrm>
          <a:prstGeom prst="rect">
            <a:avLst/>
          </a:prstGeom>
        </p:spPr>
      </p:pic>
      <p:pic>
        <p:nvPicPr>
          <p:cNvPr id="6" name="Рисунок 5" descr="велотуризм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0438"/>
            <a:ext cx="4500562" cy="3357562"/>
          </a:xfrm>
          <a:prstGeom prst="rect">
            <a:avLst/>
          </a:prstGeom>
        </p:spPr>
      </p:pic>
      <p:pic>
        <p:nvPicPr>
          <p:cNvPr id="7" name="Рисунок 6" descr="скалы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3500438"/>
            <a:ext cx="4643438" cy="3351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алат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43240" y="5411450"/>
            <a:ext cx="51435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Палатка</a:t>
            </a:r>
            <a:endParaRPr lang="ru-RU" sz="8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мпа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2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4810" y="5657671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Компас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тел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4929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chemeClr val="bg1"/>
                </a:solidFill>
              </a:rPr>
              <a:t>Котелок</a:t>
            </a:r>
            <a:endParaRPr lang="ru-RU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ур рюкза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5842337"/>
            <a:ext cx="857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Туристический Рюкзак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танц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алат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222</TotalTime>
  <Words>11</Words>
  <PresentationFormat>Экран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Lena</cp:lastModifiedBy>
  <cp:revision>23</cp:revision>
  <dcterms:modified xsi:type="dcterms:W3CDTF">2015-10-12T15:28:13Z</dcterms:modified>
</cp:coreProperties>
</file>