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636"/>
    <a:srgbClr val="F35F0D"/>
    <a:srgbClr val="A31529"/>
    <a:srgbClr val="005696"/>
    <a:srgbClr val="246E2D"/>
    <a:srgbClr val="890980"/>
    <a:srgbClr val="F11B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995D4A-D1C6-49B1-9E88-E1A3F75537D0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B8CFEE-A336-41D9-BAC8-9015D28D3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E888B-7691-40BE-9A49-07CF2B54153A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EC101-06E6-411A-9711-7DCB379589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A121B-2514-44FD-9E68-4AB68226BAD8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E0927-B2F2-4C52-B8D5-BD849A362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ACB44-55FB-40D0-A593-91BE5B38619E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880C8-4FE5-4FAB-8003-E5D212FE9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70B6B-33A4-42E4-BE48-1C7E3C45C5B7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E5938-5990-40CB-973D-6663C1149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2E044-7087-4A06-9F7D-D20AC53E09F8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FAEBE1C-2B3F-4CC9-96B0-B770E47C4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8AE-20D7-4F8A-9F6E-A0EEC54135D9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FAB20-AB69-4828-B227-C389551E17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7544C-343F-48D2-8C33-A888F11F6D7E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FA043-6F95-43F8-B794-276748D40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FE736-762B-439D-80E0-12B40C29293E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552A1-5C67-4612-93B1-A6D5ACF62E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6F052-5F7C-42D8-96EC-3212C23DE489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8638D-A291-47EA-8216-5E527EADF9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6A0C0-974B-48AB-B39A-2C168A129A95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9C292-73FA-4B31-8124-4AADFDF95D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B5AB9C7-653E-4212-8CE3-755EFEDD07E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C4D43A9-D9F8-41EA-BF4C-C39E1C308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cemtop.ru/priroda/10-samix-udivitelnix-no-nikomu-ne-izvestnix-chudes-sveta.html" TargetMode="External"/><Relationship Id="rId2" Type="http://schemas.openxmlformats.org/officeDocument/2006/relationships/hyperlink" Target="http://udivitelno.com/mesta?start=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feglobe.net/entry/1076" TargetMode="External"/><Relationship Id="rId4" Type="http://schemas.openxmlformats.org/officeDocument/2006/relationships/hyperlink" Target="http://yandex.ru/yandsearch?text=%D1%82%D0%B8%D1%82%D0%B8%D0%BA%D0%B0%D0%BA%D0%B0&amp;clid=1882629&amp;lr=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5214938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Picture 6" descr="H:\Documents and Settings\Aida\Рабочий стол\канцелярия учёба ученик\sb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14422"/>
            <a:ext cx="3214710" cy="3214710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5000625"/>
            <a:ext cx="8639175" cy="17145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atin typeface="Arial" pitchFamily="34" charset="0"/>
                <a:cs typeface="Arial" pitchFamily="34" charset="0"/>
              </a:rPr>
              <a:t>7 чудес природы</a:t>
            </a:r>
          </a:p>
        </p:txBody>
      </p:sp>
      <p:sp>
        <p:nvSpPr>
          <p:cNvPr id="4" name="Куб 3"/>
          <p:cNvSpPr/>
          <p:nvPr/>
        </p:nvSpPr>
        <p:spPr>
          <a:xfrm rot="655611">
            <a:off x="514320" y="657204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</a:p>
        </p:txBody>
      </p:sp>
      <p:sp>
        <p:nvSpPr>
          <p:cNvPr id="6" name="Куб 5"/>
          <p:cNvSpPr/>
          <p:nvPr/>
        </p:nvSpPr>
        <p:spPr>
          <a:xfrm rot="341114">
            <a:off x="5619211" y="547121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8" name="Куб 7"/>
          <p:cNvSpPr/>
          <p:nvPr/>
        </p:nvSpPr>
        <p:spPr>
          <a:xfrm rot="21057848">
            <a:off x="1286744" y="786687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" name="Куб 9"/>
          <p:cNvSpPr/>
          <p:nvPr/>
        </p:nvSpPr>
        <p:spPr>
          <a:xfrm rot="197207">
            <a:off x="3823584" y="4037906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Куб 10"/>
          <p:cNvSpPr/>
          <p:nvPr/>
        </p:nvSpPr>
        <p:spPr>
          <a:xfrm rot="963488">
            <a:off x="5762383" y="3905003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2176173" y="604545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14" name="Куб 13"/>
          <p:cNvSpPr/>
          <p:nvPr/>
        </p:nvSpPr>
        <p:spPr>
          <a:xfrm rot="21177302">
            <a:off x="4772433" y="4058062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15" name="Куб 14"/>
          <p:cNvSpPr/>
          <p:nvPr/>
        </p:nvSpPr>
        <p:spPr>
          <a:xfrm rot="21203102">
            <a:off x="6483664" y="697195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6" name="Куб 15"/>
          <p:cNvSpPr/>
          <p:nvPr/>
        </p:nvSpPr>
        <p:spPr>
          <a:xfrm rot="768778">
            <a:off x="1812927" y="3884637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771623">
            <a:off x="7313963" y="955991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</a:p>
        </p:txBody>
      </p:sp>
      <p:sp>
        <p:nvSpPr>
          <p:cNvPr id="19" name="Куб 18"/>
          <p:cNvSpPr/>
          <p:nvPr/>
        </p:nvSpPr>
        <p:spPr>
          <a:xfrm>
            <a:off x="7500958" y="3857628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Куб 6"/>
          <p:cNvSpPr/>
          <p:nvPr/>
        </p:nvSpPr>
        <p:spPr>
          <a:xfrm rot="538400">
            <a:off x="3072242" y="429042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5" name="Куб 4"/>
          <p:cNvSpPr/>
          <p:nvPr/>
        </p:nvSpPr>
        <p:spPr>
          <a:xfrm rot="21393800">
            <a:off x="2815127" y="3958144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Чернов Альберт </a:t>
            </a:r>
            <a:br>
              <a:rPr lang="ru-RU" sz="4000" i="1" dirty="0" smtClean="0"/>
            </a:br>
            <a:r>
              <a:rPr lang="ru-RU" sz="4000" i="1" dirty="0" smtClean="0"/>
              <a:t>ученик 4 класса </a:t>
            </a:r>
            <a:br>
              <a:rPr lang="ru-RU" sz="4000" i="1" dirty="0" smtClean="0"/>
            </a:br>
            <a:r>
              <a:rPr lang="ru-RU" sz="4000" i="1" dirty="0" smtClean="0"/>
              <a:t> ГБОУ ООШ с. </a:t>
            </a:r>
            <a:r>
              <a:rPr lang="ru-RU" sz="4000" i="1" dirty="0" err="1" smtClean="0"/>
              <a:t>Четыровка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 </a:t>
            </a:r>
            <a:r>
              <a:rPr lang="ru-RU" sz="4000" i="1" dirty="0" err="1" smtClean="0"/>
              <a:t>Лузановский</a:t>
            </a:r>
            <a:r>
              <a:rPr lang="ru-RU" sz="4000" i="1" dirty="0" smtClean="0"/>
              <a:t> филиал.</a:t>
            </a:r>
            <a:br>
              <a:rPr lang="ru-RU" sz="4000" i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Куратор: учитель начальных</a:t>
            </a:r>
          </a:p>
          <a:p>
            <a:r>
              <a:rPr lang="ru-RU" b="1" i="1" dirty="0" smtClean="0"/>
              <a:t>классов </a:t>
            </a:r>
          </a:p>
          <a:p>
            <a:r>
              <a:rPr lang="ru-RU" b="1" i="1" dirty="0" smtClean="0"/>
              <a:t>Иванова Татьяна Александровна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Клилук</a:t>
            </a:r>
            <a:r>
              <a:rPr lang="ru-RU" dirty="0" smtClean="0"/>
              <a:t>. Пятнистое озеро в Канаде.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Пятнистое озеро находится в Британской Колумбии. Озеро насыщено различными минералами, потому летом при испарении воды образуется множество пятен причудливой формы.</a:t>
            </a:r>
          </a:p>
          <a:p>
            <a:r>
              <a:rPr lang="ru-RU" sz="2000" dirty="0" smtClean="0"/>
              <a:t>Уникальность Пятнистого озера заключается в том, что в его воде сконцентрировано множество минералов. </a:t>
            </a:r>
            <a:r>
              <a:rPr lang="ru-RU" sz="2000" dirty="0" err="1" smtClean="0"/>
              <a:t>Клилук</a:t>
            </a:r>
            <a:r>
              <a:rPr lang="ru-RU" sz="2000" dirty="0" smtClean="0"/>
              <a:t> содержит в себе самое большое количество в мире  сульфата магния, кальция и сульфатов натрия, а также множества других веществ, таких как серебро и титан.</a:t>
            </a:r>
          </a:p>
          <a:p>
            <a:r>
              <a:rPr lang="ru-RU" sz="2000" dirty="0" smtClean="0"/>
              <a:t>Летом, большая часть воды в озере испаряется, оставляя островки из минералов. На озере появляются большие пятна и в зависимости от минерального состава в разное время года они окрашены различными цветами. </a:t>
            </a:r>
            <a:endParaRPr lang="ru-RU" sz="20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A1E5C-9C63-4846-AF56-A8088403BEA9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2" y="1500174"/>
            <a:ext cx="2928939" cy="252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2952000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Долина цветов в Индии.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Национальный парк в Индии является самым прекрасным чудом света.</a:t>
            </a:r>
          </a:p>
          <a:p>
            <a:r>
              <a:rPr lang="ru-RU" sz="2000" dirty="0" smtClean="0"/>
              <a:t> Внутренние стороны крутых склонов усеяны самой разнообразной растительностью. Кроме того, что эта прекрасная долина цветов может похвастаться природной красотой и величием, она также является местом обитания животных, которые находятся под угрозой исчезновения: ирбис, белогрудый медведь, </a:t>
            </a:r>
            <a:r>
              <a:rPr lang="ru-RU" sz="2000" dirty="0" err="1" smtClean="0"/>
              <a:t>нахур</a:t>
            </a:r>
            <a:r>
              <a:rPr lang="ru-RU" sz="2000" dirty="0" smtClean="0"/>
              <a:t>, бурый медведь.</a:t>
            </a: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02049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Пещера </a:t>
            </a:r>
            <a:r>
              <a:rPr lang="ru-RU" dirty="0" err="1" smtClean="0"/>
              <a:t>Крубера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Данная пещера располагается в пределах Горного массива </a:t>
            </a:r>
            <a:r>
              <a:rPr lang="ru-RU" sz="2000" dirty="0" err="1" smtClean="0"/>
              <a:t>Арабика</a:t>
            </a:r>
            <a:r>
              <a:rPr lang="ru-RU" sz="2000" dirty="0" smtClean="0"/>
              <a:t> в Абхазии. </a:t>
            </a:r>
          </a:p>
          <a:p>
            <a:r>
              <a:rPr lang="ru-RU" sz="2000" dirty="0" err="1" smtClean="0"/>
              <a:t>Крубера</a:t>
            </a:r>
            <a:r>
              <a:rPr lang="ru-RU" sz="2000" dirty="0" smtClean="0"/>
              <a:t> является самой известной глубокой пещерой на Земле, ее глубина достигает 2,191 метров. </a:t>
            </a:r>
          </a:p>
          <a:p>
            <a:r>
              <a:rPr lang="ru-RU" sz="2000" dirty="0" smtClean="0"/>
              <a:t>Из-за огромного количества птиц, которые там гнездятся, пещера получила название «Воронья пещера».</a:t>
            </a: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428736"/>
            <a:ext cx="30297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Скалы-палатки </a:t>
            </a:r>
            <a:r>
              <a:rPr lang="ru-RU" dirty="0" err="1" smtClean="0"/>
              <a:t>Каша-Катуве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Скалы </a:t>
            </a:r>
            <a:r>
              <a:rPr lang="ru-RU" sz="2000" dirty="0" err="1" smtClean="0"/>
              <a:t>Каша-Катуве</a:t>
            </a:r>
            <a:r>
              <a:rPr lang="ru-RU" sz="2000" dirty="0" smtClean="0"/>
              <a:t> находятся в Нью-Мексико, образованы приблизительно 7 миллионов лет тому назад после извержения вулкана. </a:t>
            </a:r>
          </a:p>
          <a:p>
            <a:r>
              <a:rPr lang="ru-RU" sz="2000" dirty="0" smtClean="0"/>
              <a:t>Скалистые образования получили свою уникальную форму благодаря особым погодным условиям и эрозиям. </a:t>
            </a:r>
          </a:p>
          <a:p>
            <a:r>
              <a:rPr lang="ru-RU" sz="2000" dirty="0" smtClean="0"/>
              <a:t>Название этих камней с местного языка переводится как «белые утесы».</a:t>
            </a:r>
          </a:p>
          <a:p>
            <a:r>
              <a:rPr lang="ru-RU" sz="2000" dirty="0" smtClean="0"/>
              <a:t> Высота скал варьируется от двух до тридцати метров.</a:t>
            </a: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9713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Ледяные башни и пещеры вулкана Эребус.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Гора Эребус является вторым по величине вулканом Антарктиды. На вершине горы располагается огромное количество ледяных башен, образованных в результате выбросов пара при вулканической активности. Большинство ледяных башен выделяют пар, что делает их похожими на дымоходы, торчащие из ледяных сторон вулкана. Интересным является то, что в этих дымоходных столбах находится много пещер, которые были сформированы различными явлениями. Каждая из пещер обладает кавернозными подземными полостями, которые излучают голубой свет.</a:t>
            </a: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9562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Титикака - священное и таинственное озеро.</a:t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На горном участке границы Боливии и Перу, в Андах, располагается озеро Титикака. Это озеро необычно тем, что оно является самым крупным в мире высокогорным озером. Титикака находится на высоте 3812 метров над уровнем моря. </a:t>
            </a:r>
          </a:p>
          <a:p>
            <a:r>
              <a:rPr lang="ru-RU" sz="1900" dirty="0" smtClean="0"/>
              <a:t>Титикака занимает площадь в 8372 квадратных километров, в ширину оно восемьдесят километров, а в длину - 190. </a:t>
            </a:r>
          </a:p>
          <a:p>
            <a:r>
              <a:rPr lang="ru-RU" sz="1900" dirty="0" smtClean="0"/>
              <a:t>На озере более чем сорок островов.</a:t>
            </a:r>
          </a:p>
          <a:p>
            <a:r>
              <a:rPr lang="ru-RU" sz="1900" dirty="0" smtClean="0"/>
              <a:t>Вода в озеро приходит из талых снегов и атмосферных осадков. Слово Титикака в переводе с кечуа означает "Пума в скале", и это действительно соответствует реальности, так как с высоты птичьего полета озеро напоминает силуэт пумы. </a:t>
            </a:r>
          </a:p>
          <a:p>
            <a:r>
              <a:rPr lang="ru-RU" sz="1900" dirty="0" smtClean="0"/>
              <a:t> В озере уникальная биосфера, но еще более уникальные здесь памятники древнего зодчества индейцев. Здесь расположены руины </a:t>
            </a:r>
            <a:r>
              <a:rPr lang="ru-RU" sz="1900" dirty="0" err="1" smtClean="0"/>
              <a:t>Чинкана</a:t>
            </a:r>
            <a:r>
              <a:rPr lang="ru-RU" sz="1900" dirty="0" smtClean="0"/>
              <a:t> - это колоссальный каменный комплекс лабиринтов культовых зданий инков. Здесь хранится священный камень индейцев, который, как они полагают, является краеугольным камнем цивилизации инков. </a:t>
            </a:r>
          </a:p>
          <a:p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952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Удивительное озеро Гамильтон Пул (США).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В 37-ми километрах от города </a:t>
            </a:r>
            <a:r>
              <a:rPr lang="ru-RU" sz="2000" dirty="0" err="1" smtClean="0"/>
              <a:t>Остин</a:t>
            </a:r>
            <a:r>
              <a:rPr lang="ru-RU" sz="2000" dirty="0" smtClean="0"/>
              <a:t> в американском штате Техас находится удивительное озеро Гамильтон Пул.</a:t>
            </a:r>
          </a:p>
          <a:p>
            <a:r>
              <a:rPr lang="ru-RU" sz="2000" dirty="0" smtClean="0"/>
              <a:t> Необычность озера с 15-метровым водопадом в том, что оно является одновременно надземным и подземным.</a:t>
            </a:r>
          </a:p>
          <a:p>
            <a:r>
              <a:rPr lang="ru-RU" sz="2000" dirty="0" smtClean="0"/>
              <a:t> Несколько тысяч лет назад в результате эрозии почв известняковый купол подземной реки рухнул, а под остатками этого купола образовалось живописное озеро.</a:t>
            </a: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03729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http://udivitelno.com/mesta?start=45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http://decemtop.ru/priroda/10-samix-udivitelnix-no-nikomu-ne-izvestnix-chudes-sveta.html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http://yandex.ru/yandsearch?text=%D1%82%D0%B8%D1%82%D0%B8%D0%BA%D0%B0%D0%BA%D0%B0&amp;clid=1882629&amp;lr=51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http://lifeglobe.net/entry/1076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0F7D2-72ED-46B4-A04B-896D9D5B7051}" type="datetime1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DF2E4-B2AA-4E11-91B9-3472377CA5C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595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7 чудес природы</vt:lpstr>
      <vt:lpstr>Клилук. Пятнистое озеро в Канаде.</vt:lpstr>
      <vt:lpstr>Долина цветов в Индии.</vt:lpstr>
      <vt:lpstr>Пещера Крубера.</vt:lpstr>
      <vt:lpstr>Скалы-палатки Каша-Катуве.</vt:lpstr>
      <vt:lpstr>Ледяные башни и пещеры вулкана Эребус.</vt:lpstr>
      <vt:lpstr>Титикака - священное и таинственное озеро. .</vt:lpstr>
      <vt:lpstr>Удивительное озеро Гамильтон Пул (США).</vt:lpstr>
      <vt:lpstr>Источники:</vt:lpstr>
      <vt:lpstr> Чернов Альберт  ученик 4 класса   ГБОУ ООШ с. Четыровка  Лузановский филиал.  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Шурик</dc:creator>
  <dc:description>http://aida.ucoz.ru</dc:description>
  <cp:lastModifiedBy>Шурик</cp:lastModifiedBy>
  <cp:revision>14</cp:revision>
  <dcterms:created xsi:type="dcterms:W3CDTF">2013-04-19T13:02:53Z</dcterms:created>
  <dcterms:modified xsi:type="dcterms:W3CDTF">2015-11-03T16:50:14Z</dcterms:modified>
</cp:coreProperties>
</file>