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F0E-CC8E-4D8D-B96D-82F66E3B1D54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0026-297A-48C1-B9D4-76196EE31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F0E-CC8E-4D8D-B96D-82F66E3B1D54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0026-297A-48C1-B9D4-76196EE31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F0E-CC8E-4D8D-B96D-82F66E3B1D54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0026-297A-48C1-B9D4-76196EE31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F0E-CC8E-4D8D-B96D-82F66E3B1D54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0026-297A-48C1-B9D4-76196EE31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F0E-CC8E-4D8D-B96D-82F66E3B1D54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0026-297A-48C1-B9D4-76196EE31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F0E-CC8E-4D8D-B96D-82F66E3B1D54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0026-297A-48C1-B9D4-76196EE31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F0E-CC8E-4D8D-B96D-82F66E3B1D54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0026-297A-48C1-B9D4-76196EE31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F0E-CC8E-4D8D-B96D-82F66E3B1D54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0026-297A-48C1-B9D4-76196EE31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F0E-CC8E-4D8D-B96D-82F66E3B1D54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0026-297A-48C1-B9D4-76196EE31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F0E-CC8E-4D8D-B96D-82F66E3B1D54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0026-297A-48C1-B9D4-76196EE31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D2F0E-CC8E-4D8D-B96D-82F66E3B1D54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640026-297A-48C1-B9D4-76196EE3138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0D2F0E-CC8E-4D8D-B96D-82F66E3B1D54}" type="datetimeFigureOut">
              <a:rPr lang="ru-RU" smtClean="0"/>
              <a:t>10.10.2011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640026-297A-48C1-B9D4-76196EE3138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57166"/>
            <a:ext cx="8439150" cy="611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5715008" y="114298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69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858148" y="2928934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23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15008" y="5143512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2786050" y="500063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96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1071538" y="2857496"/>
            <a:ext cx="4187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48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49" name="Picture 1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728" y="571480"/>
            <a:ext cx="2952750" cy="81915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1928802"/>
            <a:ext cx="5524500" cy="819150"/>
          </a:xfrm>
          <a:prstGeom prst="rect">
            <a:avLst/>
          </a:prstGeom>
          <a:noFill/>
        </p:spPr>
      </p:pic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142844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85786" y="3286124"/>
            <a:ext cx="3733800" cy="819150"/>
          </a:xfrm>
          <a:prstGeom prst="rect">
            <a:avLst/>
          </a:prstGeom>
          <a:noFill/>
        </p:spPr>
      </p:pic>
      <p:sp>
        <p:nvSpPr>
          <p:cNvPr id="2057" name="Rectangle 9"/>
          <p:cNvSpPr>
            <a:spLocks noChangeArrowheads="1"/>
          </p:cNvSpPr>
          <p:nvPr/>
        </p:nvSpPr>
        <p:spPr bwMode="auto">
          <a:xfrm>
            <a:off x="0" y="12763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071670" y="4572008"/>
            <a:ext cx="514353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dirty="0">
                <a:latin typeface="Times New Roman" pitchFamily="18" charset="0"/>
                <a:cs typeface="Times New Roman" pitchFamily="18" charset="0"/>
              </a:rPr>
              <a:t>МНОЖУЕНЕИ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8" name="Rectangle 10"/>
          <p:cNvSpPr>
            <a:spLocks noChangeArrowheads="1"/>
          </p:cNvSpPr>
          <p:nvPr/>
        </p:nvSpPr>
        <p:spPr bwMode="auto">
          <a:xfrm>
            <a:off x="3346087" y="5670994"/>
            <a:ext cx="24518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1075" algn="l"/>
              </a:tabLst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ИСЧОЛ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929454" y="500042"/>
            <a:ext cx="114300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latin typeface="Times New Roman" pitchFamily="18" charset="0"/>
                <a:cs typeface="Times New Roman" pitchFamily="18" charset="0"/>
              </a:rPr>
              <a:t>32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929454" y="1785926"/>
            <a:ext cx="857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000760" y="3357562"/>
            <a:ext cx="29289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КОРНЕЙ НЕТ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2058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1214422"/>
            <a:ext cx="662219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Тема урока:</a:t>
            </a:r>
          </a:p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УМНОЖЕНИЕ НАТУРАЛЬНЫХ ЧИСЕЛ И ЕГО СВОЙСТВА</a:t>
            </a:r>
            <a:r>
              <a:rPr lang="ru-RU" sz="36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5720" y="4500570"/>
            <a:ext cx="85725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Цель: ОБОБЩИТЬ И РАСШИРИТЬ ЗНАНИЯ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ОБ УМНОЖЕНИИ МНОГОЗНАЧНЫХ ЧИСЕЛ, 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СФОРМУЛИРОВАТЬ СВОЙСТВА УМНОЖЕНИЯ 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42976" y="642918"/>
            <a:ext cx="34451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25+25+25=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85918" y="2071678"/>
            <a:ext cx="49071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25   *   3   =    75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3357562"/>
            <a:ext cx="24288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МНОЖИТЕЛЬ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214678" y="3286124"/>
            <a:ext cx="23574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МНОЖИТЕЛЬ</a:t>
            </a:r>
            <a:endParaRPr lang="ru-RU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15008" y="3286124"/>
            <a:ext cx="27146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ПРОИЗВЕДЕНИЕ</a:t>
            </a:r>
            <a:endParaRPr lang="ru-RU" sz="28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357158" y="4143380"/>
            <a:ext cx="835824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Умножить число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на натуральное число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– значит найти сумму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слагаемых, каждое из которых равно </a:t>
            </a:r>
            <a:r>
              <a:rPr lang="en-US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32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429124" y="571480"/>
            <a:ext cx="235513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25*3 =</a:t>
            </a:r>
            <a:endParaRPr lang="ru-RU" sz="6000" dirty="0"/>
          </a:p>
        </p:txBody>
      </p:sp>
      <p:sp>
        <p:nvSpPr>
          <p:cNvPr id="62" name="TextBox 61"/>
          <p:cNvSpPr txBox="1"/>
          <p:nvPr/>
        </p:nvSpPr>
        <p:spPr>
          <a:xfrm>
            <a:off x="6643702" y="57148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 smtClean="0">
                <a:latin typeface="Times New Roman" pitchFamily="18" charset="0"/>
                <a:cs typeface="Times New Roman" pitchFamily="18" charset="0"/>
              </a:rPr>
              <a:t>75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37" grpId="0"/>
      <p:bldP spid="59" grpId="0"/>
      <p:bldP spid="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4282" y="928670"/>
            <a:ext cx="2000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5*7=7*5</a:t>
            </a:r>
            <a:endParaRPr lang="ru-RU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71736" y="928670"/>
            <a:ext cx="19288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а*</a:t>
            </a:r>
            <a:r>
              <a:rPr lang="ru-RU" sz="3600" b="1" dirty="0" err="1" smtClean="0"/>
              <a:t>в=в</a:t>
            </a:r>
            <a:r>
              <a:rPr lang="ru-RU" sz="3600" b="1" dirty="0" smtClean="0"/>
              <a:t>*</a:t>
            </a:r>
            <a:r>
              <a:rPr lang="ru-RU" sz="3600" b="1" dirty="0" err="1" smtClean="0"/>
              <a:t>а</a:t>
            </a:r>
            <a:endParaRPr lang="ru-RU" sz="3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786314" y="857232"/>
            <a:ext cx="40719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Переместительное свойство</a:t>
            </a:r>
            <a:endParaRPr lang="ru-RU" sz="3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0" y="2786058"/>
            <a:ext cx="1714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(5*3)*2</a:t>
            </a:r>
            <a:endParaRPr lang="ru-RU" sz="3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1500166" y="2786058"/>
            <a:ext cx="1643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=15*2</a:t>
            </a:r>
            <a:endParaRPr lang="ru-RU" sz="3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2714612" y="2786058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=30</a:t>
            </a:r>
            <a:endParaRPr lang="ru-RU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4143372" y="2786058"/>
            <a:ext cx="27146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5*(3*2)=5*6</a:t>
            </a:r>
            <a:endParaRPr lang="ru-RU" sz="36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4143380"/>
            <a:ext cx="3714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а*(в*с)=(а*в)*с</a:t>
            </a:r>
            <a:endParaRPr lang="ru-RU" sz="36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571868" y="4071942"/>
            <a:ext cx="50238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/>
              <a:t>Сочетательное свойство</a:t>
            </a:r>
            <a:endParaRPr lang="ru-RU" sz="36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071538" y="5143512"/>
            <a:ext cx="32147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1*</a:t>
            </a:r>
            <a:r>
              <a:rPr lang="en-US" sz="3600" b="1" dirty="0" smtClean="0"/>
              <a:t>n</a:t>
            </a:r>
            <a:r>
              <a:rPr lang="ru-RU" sz="3600" b="1" dirty="0" smtClean="0"/>
              <a:t>=</a:t>
            </a:r>
            <a:r>
              <a:rPr lang="en-US" sz="3600" b="1" dirty="0" smtClean="0"/>
              <a:t>n</a:t>
            </a:r>
            <a:endParaRPr lang="ru-RU" sz="36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72000" y="5143512"/>
            <a:ext cx="2214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0*</a:t>
            </a:r>
            <a:r>
              <a:rPr lang="en-US" sz="3600" b="1" dirty="0" smtClean="0"/>
              <a:t> n</a:t>
            </a:r>
            <a:r>
              <a:rPr lang="ru-RU" sz="3600" b="1" dirty="0" smtClean="0"/>
              <a:t>=0</a:t>
            </a:r>
            <a:endParaRPr lang="ru-RU" sz="36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643702" y="2786058"/>
            <a:ext cx="107157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=30</a:t>
            </a:r>
            <a:endParaRPr lang="ru-RU" sz="3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2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2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 tmFilter="0,0; .5, 1; 1, 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9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14612" y="500042"/>
            <a:ext cx="2890535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/>
              <a:t>8*х=8х</a:t>
            </a:r>
            <a:endParaRPr lang="ru-RU" sz="72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714612" y="1714488"/>
            <a:ext cx="292900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/>
              <a:t>а*</a:t>
            </a:r>
            <a:r>
              <a:rPr lang="ru-RU" sz="7200" b="1" dirty="0" err="1" smtClean="0"/>
              <a:t>в=ав</a:t>
            </a:r>
            <a:endParaRPr lang="ru-RU" sz="72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1428728" y="3000372"/>
            <a:ext cx="593303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7200" b="1" dirty="0" smtClean="0"/>
              <a:t>2*(</a:t>
            </a:r>
            <a:r>
              <a:rPr lang="ru-RU" sz="7200" b="1" dirty="0" err="1" smtClean="0"/>
              <a:t>а+в</a:t>
            </a:r>
            <a:r>
              <a:rPr lang="ru-RU" sz="7200" b="1" dirty="0" smtClean="0"/>
              <a:t>)=2(</a:t>
            </a:r>
            <a:r>
              <a:rPr lang="ru-RU" sz="7200" b="1" dirty="0" err="1" smtClean="0"/>
              <a:t>а+в</a:t>
            </a:r>
            <a:r>
              <a:rPr lang="ru-RU" sz="7200" b="1" dirty="0" smtClean="0"/>
              <a:t>)</a:t>
            </a:r>
            <a:endParaRPr lang="ru-RU" sz="7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28596" y="4500570"/>
            <a:ext cx="811632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dirty="0" smtClean="0"/>
              <a:t>(х+2)*(у+3)=(х+2)(у+3)</a:t>
            </a:r>
            <a:endParaRPr lang="ru-RU" sz="6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124</Words>
  <Application>Microsoft Office PowerPoint</Application>
  <PresentationFormat>Экран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9</cp:revision>
  <dcterms:created xsi:type="dcterms:W3CDTF">2011-10-10T14:50:06Z</dcterms:created>
  <dcterms:modified xsi:type="dcterms:W3CDTF">2011-10-10T16:13:07Z</dcterms:modified>
</cp:coreProperties>
</file>