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3700B0-ECED-4E0B-A533-31EC6A8CB004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9C6432-E753-4096-8810-3CAEBC68FEA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85723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704+704+704+704=704*4=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86512" y="857232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2816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14414" y="42860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№450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1643050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542+542+542+618+618=542*3+618*2=</a:t>
            </a:r>
            <a:endParaRPr lang="ru-RU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14546" y="2786058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=1626+1236=</a:t>
            </a:r>
            <a:endParaRPr lang="ru-RU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86380" y="2786058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2862</a:t>
            </a:r>
            <a:endParaRPr lang="ru-RU" sz="4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000100" y="414338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№455</a:t>
            </a:r>
            <a:endParaRPr lang="ru-RU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57158" y="4572008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а) 1344   б) 3145  в)11280   г) 4773</a:t>
            </a:r>
            <a:endParaRPr lang="ru-RU" sz="4000" b="1" dirty="0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42860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№451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1214422"/>
            <a:ext cx="44165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/>
              <a:t>24*4=24+24+24+24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2357430"/>
            <a:ext cx="59426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к * 8=к+к+к+к+к+к+к+к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3500438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(х+у) * 4=(х+у) + (</a:t>
            </a:r>
            <a:r>
              <a:rPr lang="ru-RU" sz="4000" b="1" dirty="0" smtClean="0"/>
              <a:t>х+у</a:t>
            </a:r>
            <a:r>
              <a:rPr lang="ru-RU" sz="4000" b="1" dirty="0" smtClean="0"/>
              <a:t>) + (</a:t>
            </a:r>
            <a:r>
              <a:rPr lang="ru-RU" sz="4000" b="1" dirty="0" smtClean="0"/>
              <a:t>х+у</a:t>
            </a:r>
            <a:r>
              <a:rPr lang="ru-RU" sz="4000" b="1" dirty="0" smtClean="0"/>
              <a:t>) +(</a:t>
            </a:r>
            <a:r>
              <a:rPr lang="ru-RU" sz="4000" b="1" dirty="0" smtClean="0"/>
              <a:t>х+у</a:t>
            </a:r>
            <a:r>
              <a:rPr lang="ru-RU" sz="4000" b="1" dirty="0" smtClean="0"/>
              <a:t>) </a:t>
            </a:r>
            <a:endParaRPr lang="ru-RU" sz="4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507207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(2а-в)*5= (2а-в)+(</a:t>
            </a:r>
            <a:r>
              <a:rPr lang="ru-RU" sz="3600" b="1" dirty="0" smtClean="0"/>
              <a:t>2а-в</a:t>
            </a:r>
            <a:r>
              <a:rPr lang="ru-RU" sz="3600" b="1" dirty="0" smtClean="0"/>
              <a:t>)+(</a:t>
            </a:r>
            <a:r>
              <a:rPr lang="ru-RU" sz="3600" b="1" dirty="0" smtClean="0"/>
              <a:t>2а-в</a:t>
            </a:r>
            <a:r>
              <a:rPr lang="ru-RU" sz="3600" b="1" dirty="0" smtClean="0"/>
              <a:t>)+(</a:t>
            </a:r>
            <a:r>
              <a:rPr lang="ru-RU" sz="3600" b="1" dirty="0" smtClean="0"/>
              <a:t>2а-в</a:t>
            </a:r>
            <a:r>
              <a:rPr lang="ru-RU" sz="3600" b="1" dirty="0" smtClean="0"/>
              <a:t>)+(</a:t>
            </a:r>
            <a:r>
              <a:rPr lang="ru-RU" sz="3600" b="1" dirty="0" smtClean="0"/>
              <a:t>2а-в</a:t>
            </a:r>
            <a:r>
              <a:rPr lang="ru-RU" sz="3600" b="1" dirty="0" smtClean="0"/>
              <a:t>) 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813"/>
            <a:ext cx="92964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480"/>
            <a:ext cx="25622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642918"/>
            <a:ext cx="29146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785794"/>
            <a:ext cx="22860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214346" y="5929330"/>
            <a:ext cx="9544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8" y="3214686"/>
            <a:ext cx="243840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4876" y="2428868"/>
            <a:ext cx="2714625" cy="346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91400" y="3071810"/>
            <a:ext cx="17526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04" y="642918"/>
            <a:ext cx="58579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Тема урока:</a:t>
            </a:r>
          </a:p>
          <a:p>
            <a:pPr algn="ctr"/>
            <a:r>
              <a:rPr lang="ru-RU" dirty="0" smtClean="0"/>
              <a:t> </a:t>
            </a:r>
            <a:r>
              <a:rPr lang="ru-RU" sz="5400" b="1" dirty="0" smtClean="0"/>
              <a:t>Свойства умножения.</a:t>
            </a:r>
            <a:endParaRPr lang="ru-RU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3571876"/>
            <a:ext cx="81439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Цель:</a:t>
            </a:r>
          </a:p>
          <a:p>
            <a:pPr algn="ctr"/>
            <a:r>
              <a:rPr lang="ru-RU" sz="3200" b="1" dirty="0" smtClean="0"/>
              <a:t> Сформулировать свойства умножения и научиться применять их при решении примеров.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928670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5*7=7*5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71736" y="928670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а*</a:t>
            </a:r>
            <a:r>
              <a:rPr lang="ru-RU" sz="3600" b="1" dirty="0" err="1" smtClean="0"/>
              <a:t>в=в</a:t>
            </a:r>
            <a:r>
              <a:rPr lang="ru-RU" sz="3600" b="1" dirty="0" smtClean="0"/>
              <a:t>*</a:t>
            </a:r>
            <a:r>
              <a:rPr lang="ru-RU" sz="3600" b="1" dirty="0" err="1" smtClean="0"/>
              <a:t>а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786314" y="857232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Переместительное свойство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786058"/>
            <a:ext cx="171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(5*3)*2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00166" y="2786058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=15*2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714612" y="278605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=30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43372" y="278605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5*(3*2)=5*6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143380"/>
            <a:ext cx="3714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а*(в*с)=(а*в)*с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71868" y="4071942"/>
            <a:ext cx="5023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Сочетательное свойство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643702" y="2786058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=30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85786" y="5357826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50* (2 * 764)= (50 * 2) * 764 =76400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6215082"/>
            <a:ext cx="2143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25 * 86 * 4=</a:t>
            </a:r>
            <a:endParaRPr lang="ru-RU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071670" y="6215082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25 * 4 * 86=</a:t>
            </a:r>
            <a:endParaRPr lang="ru-RU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000496" y="6215082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100*86=</a:t>
            </a:r>
            <a:endParaRPr lang="ru-RU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429256" y="6215082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8600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19" grpId="1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642918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Способ русских крестьян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57290" y="1857364"/>
            <a:ext cx="664373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63…………..86</a:t>
            </a:r>
          </a:p>
          <a:p>
            <a:r>
              <a:rPr lang="ru-RU" sz="3200" b="1" dirty="0" smtClean="0"/>
              <a:t>126</a:t>
            </a:r>
            <a:r>
              <a:rPr lang="ru-RU" sz="3200" dirty="0" smtClean="0"/>
              <a:t>…………43</a:t>
            </a:r>
          </a:p>
          <a:p>
            <a:r>
              <a:rPr lang="ru-RU" sz="3200" b="1" dirty="0" smtClean="0"/>
              <a:t>252</a:t>
            </a:r>
            <a:r>
              <a:rPr lang="ru-RU" sz="3200" dirty="0" smtClean="0"/>
              <a:t>…………21</a:t>
            </a:r>
          </a:p>
          <a:p>
            <a:r>
              <a:rPr lang="ru-RU" sz="3200" dirty="0" smtClean="0"/>
              <a:t>504…………10</a:t>
            </a:r>
          </a:p>
          <a:p>
            <a:r>
              <a:rPr lang="ru-RU" sz="3200" b="1" dirty="0" smtClean="0"/>
              <a:t>1008</a:t>
            </a:r>
            <a:r>
              <a:rPr lang="ru-RU" sz="3200" dirty="0" smtClean="0"/>
              <a:t>………...5</a:t>
            </a:r>
          </a:p>
          <a:p>
            <a:r>
              <a:rPr lang="ru-RU" sz="3200" dirty="0" smtClean="0"/>
              <a:t>2016………...2</a:t>
            </a:r>
          </a:p>
          <a:p>
            <a:r>
              <a:rPr lang="ru-RU" sz="3200" b="1" u="sng" dirty="0" smtClean="0"/>
              <a:t>4032</a:t>
            </a:r>
            <a:r>
              <a:rPr lang="ru-RU" sz="3200" u="sng" dirty="0" smtClean="0"/>
              <a:t>………..1</a:t>
            </a:r>
          </a:p>
          <a:p>
            <a:r>
              <a:rPr lang="ru-RU" sz="3200" dirty="0" smtClean="0"/>
              <a:t>126+252+1008+4032=5418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7356" y="1285860"/>
            <a:ext cx="5786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Способ крестика</a:t>
            </a:r>
            <a:endParaRPr lang="ru-RU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2214554"/>
            <a:ext cx="55721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6000" b="1" dirty="0" smtClean="0">
                <a:solidFill>
                  <a:schemeClr val="bg1"/>
                </a:solidFill>
              </a:rPr>
              <a:t>    4   7</a:t>
            </a:r>
          </a:p>
          <a:p>
            <a:pPr marL="342900" indent="-342900"/>
            <a:endParaRPr lang="ru-RU" sz="6000" b="1" dirty="0">
              <a:solidFill>
                <a:schemeClr val="bg1"/>
              </a:solidFill>
            </a:endParaRPr>
          </a:p>
          <a:p>
            <a:pPr marL="342900" indent="-342900"/>
            <a:r>
              <a:rPr lang="ru-RU" sz="6000" b="1" u="sng" dirty="0" smtClean="0">
                <a:solidFill>
                  <a:schemeClr val="bg1"/>
                </a:solidFill>
              </a:rPr>
              <a:t>    7    6</a:t>
            </a:r>
          </a:p>
          <a:p>
            <a:pPr marL="342900" indent="-342900"/>
            <a:r>
              <a:rPr lang="ru-RU" sz="6000" b="1" dirty="0" smtClean="0">
                <a:solidFill>
                  <a:schemeClr val="bg1"/>
                </a:solidFill>
              </a:rPr>
              <a:t> 3 5 7 2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V="1">
            <a:off x="2607455" y="3178967"/>
            <a:ext cx="1428760" cy="107157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2678893" y="3250405"/>
            <a:ext cx="1214446" cy="85725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3357554" y="364331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2964645" y="3964785"/>
            <a:ext cx="64294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2143108" y="3643314"/>
            <a:ext cx="128588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3178959" y="3679033"/>
            <a:ext cx="121444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102</TotalTime>
  <Words>182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11</cp:revision>
  <dcterms:created xsi:type="dcterms:W3CDTF">2011-10-11T14:35:44Z</dcterms:created>
  <dcterms:modified xsi:type="dcterms:W3CDTF">2011-10-11T16:18:37Z</dcterms:modified>
</cp:coreProperties>
</file>