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3700B0-ECED-4E0B-A533-31EC6A8CB004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9C6432-E753-4096-8810-3CAEBC68FE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85723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704+704+704+704=704*4=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85723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2816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42860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№450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164305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542+542+542+618+618=542*3+618*2=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4546" y="278605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=1626+1236=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78605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2862</a:t>
            </a:r>
            <a:endParaRPr lang="ru-RU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00100" y="414338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№455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457200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а) 1344   б) 3145  в)11280   г) 4773</a:t>
            </a:r>
            <a:endParaRPr lang="ru-RU" sz="4000" b="1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№451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14422"/>
            <a:ext cx="4416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24*4=24+24+24+24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357430"/>
            <a:ext cx="5942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к * 8=к+к+к+к+к+к+к+к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500438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(х+у) * 4=(х+у) + (</a:t>
            </a:r>
            <a:r>
              <a:rPr lang="ru-RU" sz="4000" b="1" dirty="0" smtClean="0"/>
              <a:t>х+у</a:t>
            </a:r>
            <a:r>
              <a:rPr lang="ru-RU" sz="4000" b="1" dirty="0" smtClean="0"/>
              <a:t>) + (</a:t>
            </a:r>
            <a:r>
              <a:rPr lang="ru-RU" sz="4000" b="1" dirty="0" smtClean="0"/>
              <a:t>х+у</a:t>
            </a:r>
            <a:r>
              <a:rPr lang="ru-RU" sz="4000" b="1" dirty="0" smtClean="0"/>
              <a:t>) +(</a:t>
            </a:r>
            <a:r>
              <a:rPr lang="ru-RU" sz="4000" b="1" dirty="0" smtClean="0"/>
              <a:t>х+у</a:t>
            </a:r>
            <a:r>
              <a:rPr lang="ru-RU" sz="4000" b="1" dirty="0" smtClean="0"/>
              <a:t>) 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507207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(2а-в)*5= (2а-в)+(</a:t>
            </a:r>
            <a:r>
              <a:rPr lang="ru-RU" sz="3600" b="1" dirty="0" smtClean="0"/>
              <a:t>2а-в</a:t>
            </a:r>
            <a:r>
              <a:rPr lang="ru-RU" sz="3600" b="1" dirty="0" smtClean="0"/>
              <a:t>)+(</a:t>
            </a:r>
            <a:r>
              <a:rPr lang="ru-RU" sz="3600" b="1" dirty="0" smtClean="0"/>
              <a:t>2а-в</a:t>
            </a:r>
            <a:r>
              <a:rPr lang="ru-RU" sz="3600" b="1" dirty="0" smtClean="0"/>
              <a:t>)+(</a:t>
            </a:r>
            <a:r>
              <a:rPr lang="ru-RU" sz="3600" b="1" dirty="0" smtClean="0"/>
              <a:t>2а-в</a:t>
            </a:r>
            <a:r>
              <a:rPr lang="ru-RU" sz="3600" b="1" dirty="0" smtClean="0"/>
              <a:t>)+(</a:t>
            </a:r>
            <a:r>
              <a:rPr lang="ru-RU" sz="3600" b="1" dirty="0" smtClean="0"/>
              <a:t>2а-в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2964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25622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642918"/>
            <a:ext cx="29146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785794"/>
            <a:ext cx="2286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14346" y="5929330"/>
            <a:ext cx="9544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214686"/>
            <a:ext cx="2438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2428868"/>
            <a:ext cx="2714625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3071810"/>
            <a:ext cx="17526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642918"/>
            <a:ext cx="5857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Тема урока:</a:t>
            </a:r>
          </a:p>
          <a:p>
            <a:pPr algn="ctr"/>
            <a:r>
              <a:rPr lang="ru-RU" dirty="0" smtClean="0"/>
              <a:t> </a:t>
            </a:r>
            <a:r>
              <a:rPr lang="ru-RU" sz="5400" b="1" dirty="0" smtClean="0"/>
              <a:t>Свойства умножения.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Цель:</a:t>
            </a:r>
          </a:p>
          <a:p>
            <a:pPr algn="ctr"/>
            <a:r>
              <a:rPr lang="ru-RU" sz="3200" b="1" dirty="0" smtClean="0"/>
              <a:t> Сформулировать свойства умножения и научиться применять их при решении примеров.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92867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5*7=7*5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92867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а*</a:t>
            </a:r>
            <a:r>
              <a:rPr lang="ru-RU" sz="3600" b="1" dirty="0" err="1" smtClean="0"/>
              <a:t>в=в</a:t>
            </a:r>
            <a:r>
              <a:rPr lang="ru-RU" sz="3600" b="1" dirty="0" smtClean="0"/>
              <a:t>*</a:t>
            </a:r>
            <a:r>
              <a:rPr lang="ru-RU" sz="3600" b="1" dirty="0" err="1" smtClean="0"/>
              <a:t>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85723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Переместительное свойство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605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(5*3)*2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278605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=15*2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278605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=30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278605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5*(3*2)=5*6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43380"/>
            <a:ext cx="371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а*(в*с)=(а*в)*с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4071942"/>
            <a:ext cx="5023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Сочетательное свойство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278605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=30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35782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50* (2 * 764)= (50 * 2) * 764 =76400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215082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25 * 86 * 4=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621508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25 * 4 * 86=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62150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100*86=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29256" y="621508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8600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19" grpId="1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642918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Способ русских крестьян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1857364"/>
            <a:ext cx="6643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63…………..86</a:t>
            </a:r>
          </a:p>
          <a:p>
            <a:r>
              <a:rPr lang="ru-RU" sz="3200" b="1" dirty="0" smtClean="0"/>
              <a:t>126</a:t>
            </a:r>
            <a:r>
              <a:rPr lang="ru-RU" sz="3200" dirty="0" smtClean="0"/>
              <a:t>…………43</a:t>
            </a:r>
          </a:p>
          <a:p>
            <a:r>
              <a:rPr lang="ru-RU" sz="3200" b="1" dirty="0" smtClean="0"/>
              <a:t>252</a:t>
            </a:r>
            <a:r>
              <a:rPr lang="ru-RU" sz="3200" dirty="0" smtClean="0"/>
              <a:t>…………21</a:t>
            </a:r>
          </a:p>
          <a:p>
            <a:r>
              <a:rPr lang="ru-RU" sz="3200" dirty="0" smtClean="0"/>
              <a:t>504…………10</a:t>
            </a:r>
          </a:p>
          <a:p>
            <a:r>
              <a:rPr lang="ru-RU" sz="3200" b="1" dirty="0" smtClean="0"/>
              <a:t>1008</a:t>
            </a:r>
            <a:r>
              <a:rPr lang="ru-RU" sz="3200" dirty="0" smtClean="0"/>
              <a:t>………...5</a:t>
            </a:r>
          </a:p>
          <a:p>
            <a:r>
              <a:rPr lang="ru-RU" sz="3200" dirty="0" smtClean="0"/>
              <a:t>2016………...2</a:t>
            </a:r>
          </a:p>
          <a:p>
            <a:r>
              <a:rPr lang="ru-RU" sz="3200" b="1" u="sng" dirty="0" smtClean="0"/>
              <a:t>4032</a:t>
            </a:r>
            <a:r>
              <a:rPr lang="ru-RU" sz="3200" u="sng" dirty="0" smtClean="0"/>
              <a:t>………..1</a:t>
            </a:r>
          </a:p>
          <a:p>
            <a:r>
              <a:rPr lang="ru-RU" sz="3200" dirty="0" smtClean="0"/>
              <a:t>126+252+1008+4032=5418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285860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Способ крестика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214554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6000" b="1" dirty="0" smtClean="0">
                <a:solidFill>
                  <a:schemeClr val="bg1"/>
                </a:solidFill>
              </a:rPr>
              <a:t>    4   7</a:t>
            </a:r>
          </a:p>
          <a:p>
            <a:pPr marL="342900" indent="-342900"/>
            <a:endParaRPr lang="ru-RU" sz="6000" b="1" dirty="0">
              <a:solidFill>
                <a:schemeClr val="bg1"/>
              </a:solidFill>
            </a:endParaRPr>
          </a:p>
          <a:p>
            <a:pPr marL="342900" indent="-342900"/>
            <a:r>
              <a:rPr lang="ru-RU" sz="6000" b="1" u="sng" dirty="0" smtClean="0">
                <a:solidFill>
                  <a:schemeClr val="bg1"/>
                </a:solidFill>
              </a:rPr>
              <a:t>    7    6</a:t>
            </a:r>
          </a:p>
          <a:p>
            <a:pPr marL="342900" indent="-342900"/>
            <a:r>
              <a:rPr lang="ru-RU" sz="6000" b="1" dirty="0" smtClean="0">
                <a:solidFill>
                  <a:schemeClr val="bg1"/>
                </a:solidFill>
              </a:rPr>
              <a:t> 3 5 7 2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2607455" y="3178967"/>
            <a:ext cx="1428760" cy="107157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678893" y="3250405"/>
            <a:ext cx="1214446" cy="8572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357554" y="36433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964645" y="3964785"/>
            <a:ext cx="64294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108" y="3643314"/>
            <a:ext cx="128588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178959" y="3679033"/>
            <a:ext cx="12144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182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2011-10-11T14:35:44Z</dcterms:created>
  <dcterms:modified xsi:type="dcterms:W3CDTF">2011-10-11T16:18:37Z</dcterms:modified>
</cp:coreProperties>
</file>