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64" r:id="rId4"/>
    <p:sldId id="265" r:id="rId5"/>
    <p:sldId id="267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uckYouBill" initials="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3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10-30T16:23:36.765" idx="1">
    <p:pos x="10" y="10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B665858-B830-4FD3-BA64-18D4B23665FA}" type="datetimeFigureOut">
              <a:rPr lang="ru-RU"/>
              <a:pPr>
                <a:defRPr/>
              </a:pPr>
              <a:t>03.11.2015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5085144-8B0F-4EB6-B4C9-E5BBBFCDF7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071E920-6F37-41B5-A42B-41F222DA3D85}" type="datetimeFigureOut">
              <a:rPr lang="ru-RU"/>
              <a:pPr>
                <a:defRPr/>
              </a:pPr>
              <a:t>03.11.2015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B65FB40-B4CE-41A4-BA87-7D4AE01A08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061EE81-CC78-4AEB-A387-6380532BEEDE}" type="datetime1">
              <a:rPr lang="ru-RU"/>
              <a:pPr>
                <a:defRPr/>
              </a:pPr>
              <a:t>03.11.2015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78D5BD0-4D4E-4B9B-A861-851B6BC9AF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69FB8-A5C2-4611-9E40-719B10C509AA}" type="datetime1">
              <a:rPr lang="ru-RU"/>
              <a:pPr>
                <a:defRPr/>
              </a:pPr>
              <a:t>03.11.2015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A60B2-EB41-479F-83A2-DA8AA1962D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96B9F-E4C5-4D7F-816E-EB045DBF81AF}" type="datetime1">
              <a:rPr lang="ru-RU"/>
              <a:pPr>
                <a:defRPr/>
              </a:pPr>
              <a:t>03.11.2015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549FB-C04F-4565-80F8-415539AFF7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53D60-C100-4824-AC72-8595864FC312}" type="datetime1">
              <a:rPr lang="ru-RU"/>
              <a:pPr>
                <a:defRPr/>
              </a:pPr>
              <a:t>03.11.2015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35F3E-AE98-4020-8BD9-B86BE11239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6ED7B9-9109-406D-A208-B8933125DF35}" type="datetime1">
              <a:rPr lang="ru-RU"/>
              <a:pPr>
                <a:defRPr/>
              </a:pPr>
              <a:t>03.11.2015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BF1882-7647-49AD-A48A-CE51BA71F0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666530-8E6A-4202-ADFF-C9878824748B}" type="datetime1">
              <a:rPr lang="ru-RU"/>
              <a:pPr>
                <a:defRPr/>
              </a:pPr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B74054-EFAE-4CBF-9718-7B61043673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A211F1-CE0E-4027-8EA0-507DECD00B06}" type="datetime1">
              <a:rPr lang="ru-RU"/>
              <a:pPr>
                <a:defRPr/>
              </a:pPr>
              <a:t>03.11.2015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101445-E71F-436D-A5B8-05EC3EA109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D88416-7BB7-4846-A993-81BEDC24C954}" type="datetime1">
              <a:rPr lang="ru-RU"/>
              <a:pPr>
                <a:defRPr/>
              </a:pPr>
              <a:t>03.11.2015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C1B35D-3DB4-4CC1-B7D3-61E742319D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98656-63B7-4DDA-B0B9-19747B2B2DEE}" type="datetime1">
              <a:rPr lang="ru-RU"/>
              <a:pPr>
                <a:defRPr/>
              </a:pPr>
              <a:t>03.11.2015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2B99C-2705-4065-8FD8-347BD7E9ED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DFEA3D-BC8C-4D7C-A51E-B0721E8BB2CB}" type="datetime1">
              <a:rPr lang="ru-RU"/>
              <a:pPr>
                <a:defRPr/>
              </a:pPr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57C4A4-48DC-4912-82D8-6E56EB0202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1B93F26-C660-4471-A64C-341080E5A402}" type="datetime1">
              <a:rPr lang="ru-RU"/>
              <a:pPr>
                <a:defRPr/>
              </a:pPr>
              <a:t>03.11.2015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8B1B226-1F46-4624-9997-6F8E99D772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D247765-D945-45D0-9B6E-C3E11C70F2AC}" type="datetime1">
              <a:rPr lang="ru-RU"/>
              <a:pPr>
                <a:defRPr/>
              </a:pPr>
              <a:t>03.11.2015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49F3968-3C9E-483B-9030-D39CBF35B3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8" r:id="rId2"/>
    <p:sldLayoutId id="2147483673" r:id="rId3"/>
    <p:sldLayoutId id="2147483674" r:id="rId4"/>
    <p:sldLayoutId id="2147483675" r:id="rId5"/>
    <p:sldLayoutId id="2147483676" r:id="rId6"/>
    <p:sldLayoutId id="2147483669" r:id="rId7"/>
    <p:sldLayoutId id="2147483677" r:id="rId8"/>
    <p:sldLayoutId id="2147483678" r:id="rId9"/>
    <p:sldLayoutId id="2147483670" r:id="rId10"/>
    <p:sldLayoutId id="2147483671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3" descr="D:\загрузки с Интернета\13_ps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0"/>
            <a:ext cx="585787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71934" y="785794"/>
            <a:ext cx="4643470" cy="2286016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Безопасный </a:t>
            </a:r>
            <a:b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интернет</a:t>
            </a:r>
            <a:r>
              <a:rPr lang="ru-RU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5363" name="Rectangle 1"/>
          <p:cNvSpPr>
            <a:spLocks noChangeArrowheads="1"/>
          </p:cNvSpPr>
          <p:nvPr/>
        </p:nvSpPr>
        <p:spPr bwMode="auto">
          <a:xfrm>
            <a:off x="4357688" y="3071813"/>
            <a:ext cx="4286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>
                <a:solidFill>
                  <a:srgbClr val="C00000"/>
                </a:solidFill>
                <a:cs typeface="Times New Roman" pitchFamily="18" charset="0"/>
              </a:rPr>
              <a:t>Памятка для обучающихся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1536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" y="5715000"/>
            <a:ext cx="8572500" cy="971550"/>
          </a:xfrm>
        </p:spPr>
        <p:txBody>
          <a:bodyPr/>
          <a:lstStyle/>
          <a:p>
            <a:pPr marR="0" algn="ctr"/>
            <a:r>
              <a:rPr lang="ru-RU" sz="2000" smtClean="0">
                <a:solidFill>
                  <a:srgbClr val="FFFF00"/>
                </a:solidFill>
              </a:rPr>
              <a:t>Мы хотим, чтоб интернет был вам другом много лет!</a:t>
            </a:r>
          </a:p>
          <a:p>
            <a:pPr marR="0" algn="ctr"/>
            <a:r>
              <a:rPr lang="ru-RU" sz="2000" smtClean="0">
                <a:solidFill>
                  <a:srgbClr val="FFFF00"/>
                </a:solidFill>
              </a:rPr>
              <a:t>Будешь знать </a:t>
            </a:r>
            <a:r>
              <a:rPr lang="ru-RU" sz="2000" b="1" i="1" u="sng" smtClean="0">
                <a:solidFill>
                  <a:srgbClr val="C00000"/>
                </a:solidFill>
              </a:rPr>
              <a:t>семь правил</a:t>
            </a:r>
            <a:r>
              <a:rPr lang="ru-RU" sz="2000" b="1" i="1" smtClean="0">
                <a:solidFill>
                  <a:srgbClr val="C00000"/>
                </a:solidFill>
              </a:rPr>
              <a:t> </a:t>
            </a:r>
            <a:r>
              <a:rPr lang="ru-RU" sz="2000" i="1" smtClean="0">
                <a:solidFill>
                  <a:srgbClr val="FFFF00"/>
                </a:solidFill>
              </a:rPr>
              <a:t>этих -</a:t>
            </a:r>
            <a:r>
              <a:rPr lang="ru-RU" sz="2000" smtClean="0">
                <a:solidFill>
                  <a:srgbClr val="FFFF00"/>
                </a:solidFill>
              </a:rPr>
              <a:t> смело плавай в интернете!</a:t>
            </a: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786063" cy="3651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E8F0F4"/>
              </a:solidFill>
              <a:cs typeface="Arial" charset="0"/>
            </a:endParaRPr>
          </a:p>
        </p:txBody>
      </p:sp>
      <p:sp>
        <p:nvSpPr>
          <p:cNvPr id="15366" name="Прямоугольник 8"/>
          <p:cNvSpPr>
            <a:spLocks noChangeArrowheads="1"/>
          </p:cNvSpPr>
          <p:nvPr/>
        </p:nvSpPr>
        <p:spPr bwMode="auto">
          <a:xfrm>
            <a:off x="7537450" y="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75" y="1214438"/>
            <a:ext cx="5429250" cy="3090862"/>
          </a:xfrm>
        </p:spPr>
        <p:txBody>
          <a:bodyPr>
            <a:noAutofit/>
          </a:bodyPr>
          <a:lstStyle/>
          <a:p>
            <a:pPr marL="36000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kern="0" dirty="0" smtClean="0">
                <a:solidFill>
                  <a:srgbClr val="7030A0"/>
                </a:solidFill>
              </a:rPr>
              <a:t>Если что-то непонятно</a:t>
            </a:r>
          </a:p>
          <a:p>
            <a:pPr marL="36000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ru-RU" sz="2400" b="1" kern="0" dirty="0" smtClean="0">
                <a:solidFill>
                  <a:srgbClr val="7030A0"/>
                </a:solidFill>
              </a:rPr>
              <a:t> страшно или неприятно,</a:t>
            </a:r>
            <a:br>
              <a:rPr lang="ru-RU" sz="2400" b="1" kern="0" dirty="0" smtClean="0">
                <a:solidFill>
                  <a:srgbClr val="7030A0"/>
                </a:solidFill>
              </a:rPr>
            </a:br>
            <a:r>
              <a:rPr lang="ru-RU" sz="2400" b="1" kern="0" dirty="0" smtClean="0">
                <a:solidFill>
                  <a:srgbClr val="7030A0"/>
                </a:solidFill>
              </a:rPr>
              <a:t> Быстро к </a:t>
            </a:r>
            <a:r>
              <a:rPr lang="ru-RU" sz="2400" b="1" kern="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взрослым</a:t>
            </a:r>
            <a:r>
              <a:rPr lang="ru-RU" sz="2400" b="1" kern="0" dirty="0" smtClean="0">
                <a:solidFill>
                  <a:srgbClr val="7030A0"/>
                </a:solidFill>
              </a:rPr>
              <a:t> поспеши,</a:t>
            </a:r>
            <a:br>
              <a:rPr lang="ru-RU" sz="2400" b="1" kern="0" dirty="0" smtClean="0">
                <a:solidFill>
                  <a:srgbClr val="7030A0"/>
                </a:solidFill>
              </a:rPr>
            </a:br>
            <a:r>
              <a:rPr lang="ru-RU" sz="2400" b="1" kern="0" dirty="0" smtClean="0">
                <a:solidFill>
                  <a:srgbClr val="7030A0"/>
                </a:solidFill>
              </a:rPr>
              <a:t> Расскажи и покажи.</a:t>
            </a:r>
          </a:p>
          <a:p>
            <a:pPr marL="36000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ru-RU" sz="2400" dirty="0" smtClean="0"/>
              <a:t> 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Спрашивай взрослых</a:t>
            </a: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411" name="Прямоугольник 3"/>
          <p:cNvSpPr>
            <a:spLocks noChangeArrowheads="1"/>
          </p:cNvSpPr>
          <p:nvPr/>
        </p:nvSpPr>
        <p:spPr bwMode="auto">
          <a:xfrm>
            <a:off x="214313" y="4857750"/>
            <a:ext cx="89296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002060"/>
                </a:solidFill>
                <a:latin typeface="Lucida Sans Unicode" pitchFamily="34" charset="0"/>
              </a:rPr>
              <a:t>Всегда спрашивай родителей </a:t>
            </a:r>
          </a:p>
          <a:p>
            <a:pPr algn="ctr"/>
            <a:r>
              <a:rPr lang="ru-RU" sz="2400">
                <a:solidFill>
                  <a:srgbClr val="002060"/>
                </a:solidFill>
                <a:latin typeface="Lucida Sans Unicode" pitchFamily="34" charset="0"/>
              </a:rPr>
              <a:t>о незнакомых вещах в Интернете. </a:t>
            </a:r>
          </a:p>
          <a:p>
            <a:pPr algn="ctr"/>
            <a:r>
              <a:rPr lang="ru-RU" sz="2400">
                <a:solidFill>
                  <a:srgbClr val="002060"/>
                </a:solidFill>
                <a:latin typeface="Lucida Sans Unicode" pitchFamily="34" charset="0"/>
              </a:rPr>
              <a:t>Они расскажут, что безопасно делать, а что нет.</a:t>
            </a:r>
          </a:p>
        </p:txBody>
      </p:sp>
      <p:pic>
        <p:nvPicPr>
          <p:cNvPr id="17412" name="Picture 2" descr="C:\Documents and Settings\Администратор\Мои документы\Мероприятия 2012-2013\Интернет и Дети\23812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928688"/>
            <a:ext cx="33337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0" y="6492875"/>
            <a:ext cx="2786063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8" y="1500188"/>
            <a:ext cx="5429250" cy="3090862"/>
          </a:xfrm>
        </p:spPr>
        <p:txBody>
          <a:bodyPr>
            <a:noAutofit/>
          </a:bodyPr>
          <a:lstStyle/>
          <a:p>
            <a:pPr marL="36000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Как и всюду на планете,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Есть опасность в </a:t>
            </a:r>
            <a:r>
              <a:rPr lang="ru-RU" sz="2400" b="1" kern="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интернете</a:t>
            </a: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Мы опасность исключаем,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Если фильтры подключаем.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2400" dirty="0" smtClean="0"/>
              <a:t> 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Установи фильтр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1"/>
          <p:cNvSpPr>
            <a:spLocks noChangeArrowheads="1"/>
          </p:cNvSpPr>
          <p:nvPr/>
        </p:nvSpPr>
        <p:spPr bwMode="auto">
          <a:xfrm>
            <a:off x="428625" y="4214813"/>
            <a:ext cx="85725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>
                <a:solidFill>
                  <a:srgbClr val="002060"/>
                </a:solidFill>
                <a:cs typeface="Times New Roman" pitchFamily="18" charset="0"/>
              </a:rPr>
              <a:t>Чтобы не сталкиваться с неприятной </a:t>
            </a:r>
          </a:p>
          <a:p>
            <a:pPr algn="ctr"/>
            <a:r>
              <a:rPr lang="ru-RU" sz="2400">
                <a:solidFill>
                  <a:srgbClr val="002060"/>
                </a:solidFill>
                <a:cs typeface="Times New Roman" pitchFamily="18" charset="0"/>
              </a:rPr>
              <a:t>и огорчительной информацией в интернете, установи на свой браузер фильтр, или попроси сделать это взрослых — тогда можешь смело пользоваться </a:t>
            </a:r>
          </a:p>
          <a:p>
            <a:pPr algn="ctr"/>
            <a:r>
              <a:rPr lang="ru-RU" sz="2400">
                <a:solidFill>
                  <a:srgbClr val="002060"/>
                </a:solidFill>
                <a:cs typeface="Times New Roman" pitchFamily="18" charset="0"/>
              </a:rPr>
              <a:t>интересными тебе страничками в интернете.</a:t>
            </a:r>
            <a:endParaRPr lang="ru-RU" sz="2400">
              <a:solidFill>
                <a:srgbClr val="002060"/>
              </a:solidFill>
            </a:endParaRPr>
          </a:p>
        </p:txBody>
      </p:sp>
      <p:pic>
        <p:nvPicPr>
          <p:cNvPr id="18436" name="Picture 3" descr="C:\Documents and Settings\Администратор\Рабочий стол\Безымянны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1500188"/>
            <a:ext cx="3287712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0" y="6492875"/>
            <a:ext cx="2786063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714750" y="1571625"/>
            <a:ext cx="5429250" cy="3090863"/>
          </a:xfrm>
        </p:spPr>
        <p:txBody>
          <a:bodyPr>
            <a:noAutofit/>
          </a:bodyPr>
          <a:lstStyle/>
          <a:p>
            <a:pPr marL="36000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ru-RU" sz="2400" b="1" dirty="0" smtClean="0">
                <a:solidFill>
                  <a:srgbClr val="7030A0"/>
                </a:solidFill>
              </a:rPr>
              <a:t>Не хочу попасть в беду —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Антивирус заведу!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Всем, кто ходит в интернет,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Пригодится наш совет.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ru-RU" sz="2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2400" dirty="0" smtClean="0"/>
              <a:t> 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Не открывай файлы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Rectangle 1"/>
          <p:cNvSpPr>
            <a:spLocks noChangeArrowheads="1"/>
          </p:cNvSpPr>
          <p:nvPr/>
        </p:nvSpPr>
        <p:spPr bwMode="auto">
          <a:xfrm>
            <a:off x="571500" y="4429125"/>
            <a:ext cx="825023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400">
                <a:solidFill>
                  <a:srgbClr val="002060"/>
                </a:solidFill>
                <a:cs typeface="Times New Roman" pitchFamily="18" charset="0"/>
              </a:rPr>
              <a:t>Не скачивай и не открывай неизвестные тебе </a:t>
            </a:r>
          </a:p>
          <a:p>
            <a:pPr algn="ctr"/>
            <a:r>
              <a:rPr lang="ru-RU" sz="2400">
                <a:solidFill>
                  <a:srgbClr val="002060"/>
                </a:solidFill>
                <a:cs typeface="Times New Roman" pitchFamily="18" charset="0"/>
              </a:rPr>
              <a:t>или присланные незнакомцами файлы из Интернета. </a:t>
            </a:r>
          </a:p>
          <a:p>
            <a:pPr algn="ctr"/>
            <a:r>
              <a:rPr lang="ru-RU" sz="2400">
                <a:solidFill>
                  <a:srgbClr val="002060"/>
                </a:solidFill>
                <a:cs typeface="Times New Roman" pitchFamily="18" charset="0"/>
              </a:rPr>
              <a:t>Чтобы избежать заражения компьютера вирусом, </a:t>
            </a:r>
          </a:p>
          <a:p>
            <a:pPr algn="ctr"/>
            <a:r>
              <a:rPr lang="ru-RU" sz="2400">
                <a:solidFill>
                  <a:srgbClr val="002060"/>
                </a:solidFill>
                <a:cs typeface="Times New Roman" pitchFamily="18" charset="0"/>
              </a:rPr>
              <a:t>установи на него специальную программу — антивирус!</a:t>
            </a:r>
            <a:endParaRPr lang="ru-RU" sz="2400">
              <a:solidFill>
                <a:srgbClr val="002060"/>
              </a:solidFill>
            </a:endParaRPr>
          </a:p>
        </p:txBody>
      </p:sp>
      <p:pic>
        <p:nvPicPr>
          <p:cNvPr id="19460" name="Picture 2" descr="C:\Documents and Settings\Администратор\Мои документы\Мероприятия 2012-2013\Интернет и Дети\ytee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143000"/>
            <a:ext cx="3724275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0" y="6492875"/>
            <a:ext cx="2786063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75" y="1500188"/>
            <a:ext cx="4857750" cy="3090862"/>
          </a:xfrm>
        </p:spPr>
        <p:txBody>
          <a:bodyPr>
            <a:noAutofit/>
          </a:bodyPr>
          <a:lstStyle/>
          <a:p>
            <a:pPr marL="36000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ru-RU" sz="2400" b="1" dirty="0" smtClean="0">
                <a:solidFill>
                  <a:srgbClr val="7030A0"/>
                </a:solidFill>
              </a:rPr>
              <a:t>Иногда тебе в сети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Вдруг встречаются вруны.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Ты мошенникам не верь,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Информацию проверь! 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2400" dirty="0" smtClean="0"/>
              <a:t> 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 Не спеши отправлять SMS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Rectangle 1"/>
          <p:cNvSpPr>
            <a:spLocks noChangeArrowheads="1"/>
          </p:cNvSpPr>
          <p:nvPr/>
        </p:nvSpPr>
        <p:spPr bwMode="auto">
          <a:xfrm>
            <a:off x="314325" y="4286250"/>
            <a:ext cx="882967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400">
                <a:solidFill>
                  <a:srgbClr val="002060"/>
                </a:solidFill>
                <a:cs typeface="Times New Roman" pitchFamily="18" charset="0"/>
              </a:rPr>
              <a:t>Если хочешь скачать картинку или мелодию, </a:t>
            </a:r>
          </a:p>
          <a:p>
            <a:pPr algn="ctr"/>
            <a:r>
              <a:rPr lang="ru-RU" sz="2400">
                <a:solidFill>
                  <a:srgbClr val="002060"/>
                </a:solidFill>
                <a:cs typeface="Times New Roman" pitchFamily="18" charset="0"/>
              </a:rPr>
              <a:t>но тебя просят отправить смс - не спеши! </a:t>
            </a:r>
          </a:p>
          <a:p>
            <a:pPr algn="ctr"/>
            <a:r>
              <a:rPr lang="ru-RU" sz="2400">
                <a:solidFill>
                  <a:srgbClr val="002060"/>
                </a:solidFill>
                <a:cs typeface="Times New Roman" pitchFamily="18" charset="0"/>
              </a:rPr>
              <a:t>Сначала проверь этот номер в интернете – </a:t>
            </a:r>
          </a:p>
          <a:p>
            <a:pPr algn="ctr"/>
            <a:r>
              <a:rPr lang="ru-RU" sz="2400">
                <a:solidFill>
                  <a:srgbClr val="002060"/>
                </a:solidFill>
                <a:cs typeface="Times New Roman" pitchFamily="18" charset="0"/>
              </a:rPr>
              <a:t>безопасно ли отправлять на него смс и не обманут ли тебя. </a:t>
            </a:r>
          </a:p>
          <a:p>
            <a:pPr algn="ctr"/>
            <a:r>
              <a:rPr lang="ru-RU" sz="2400">
                <a:solidFill>
                  <a:srgbClr val="002060"/>
                </a:solidFill>
                <a:cs typeface="Times New Roman" pitchFamily="18" charset="0"/>
              </a:rPr>
              <a:t>Сделать это можно на специальном сайте.</a:t>
            </a:r>
            <a:endParaRPr lang="ru-RU" sz="2400">
              <a:solidFill>
                <a:srgbClr val="002060"/>
              </a:solidFill>
            </a:endParaRPr>
          </a:p>
        </p:txBody>
      </p:sp>
      <p:pic>
        <p:nvPicPr>
          <p:cNvPr id="21508" name="Picture 2" descr="C:\Documents and Settings\Администратор\Мои документы\Downloads\photos0-800x600 (Средний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1341438"/>
            <a:ext cx="3333750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Нижний колонтитул 5"/>
          <p:cNvSpPr txBox="1">
            <a:spLocks/>
          </p:cNvSpPr>
          <p:nvPr/>
        </p:nvSpPr>
        <p:spPr bwMode="auto">
          <a:xfrm>
            <a:off x="0" y="6492875"/>
            <a:ext cx="27860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ru-RU" sz="100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Администратор\Мои документы\Downloads\1650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357298"/>
            <a:ext cx="4185101" cy="27860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429125" y="1785938"/>
            <a:ext cx="4500563" cy="3090862"/>
          </a:xfrm>
        </p:spPr>
        <p:txBody>
          <a:bodyPr>
            <a:noAutofit/>
          </a:bodyPr>
          <a:lstStyle/>
          <a:p>
            <a:pPr marL="36000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Злые люди в Интернете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Расставляют свои сети.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 незнакомыми людьми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Ты на встречу не иди!</a:t>
            </a:r>
          </a:p>
          <a:p>
            <a:pPr marL="36000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 Осторожно с незнакомыми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Rectangle 1"/>
          <p:cNvSpPr>
            <a:spLocks noChangeArrowheads="1"/>
          </p:cNvSpPr>
          <p:nvPr/>
        </p:nvSpPr>
        <p:spPr bwMode="auto">
          <a:xfrm>
            <a:off x="357188" y="4572000"/>
            <a:ext cx="85153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400">
                <a:solidFill>
                  <a:srgbClr val="002060"/>
                </a:solidFill>
                <a:cs typeface="Times New Roman" pitchFamily="18" charset="0"/>
              </a:rPr>
              <a:t>Не встречайся без родителей с людьми </a:t>
            </a:r>
          </a:p>
          <a:p>
            <a:pPr algn="ctr"/>
            <a:r>
              <a:rPr lang="ru-RU" sz="2400">
                <a:solidFill>
                  <a:srgbClr val="002060"/>
                </a:solidFill>
                <a:cs typeface="Times New Roman" pitchFamily="18" charset="0"/>
              </a:rPr>
              <a:t>из Интернета вживую. </a:t>
            </a:r>
          </a:p>
          <a:p>
            <a:pPr algn="ctr"/>
            <a:r>
              <a:rPr lang="ru-RU" sz="2400">
                <a:solidFill>
                  <a:srgbClr val="002060"/>
                </a:solidFill>
                <a:cs typeface="Times New Roman" pitchFamily="18" charset="0"/>
              </a:rPr>
              <a:t>В Интернете многие люди рассказывают о себе неправду.</a:t>
            </a:r>
            <a:endParaRPr lang="ru-RU" sz="2400">
              <a:solidFill>
                <a:srgbClr val="002060"/>
              </a:solidFill>
            </a:endParaRPr>
          </a:p>
        </p:txBody>
      </p:sp>
      <p:sp>
        <p:nvSpPr>
          <p:cNvPr id="22533" name="Нижний колонтитул 5"/>
          <p:cNvSpPr txBox="1">
            <a:spLocks/>
          </p:cNvSpPr>
          <p:nvPr/>
        </p:nvSpPr>
        <p:spPr bwMode="auto">
          <a:xfrm>
            <a:off x="0" y="6492875"/>
            <a:ext cx="27860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ru-RU" sz="100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313" y="1500188"/>
            <a:ext cx="5429250" cy="3090862"/>
          </a:xfrm>
        </p:spPr>
        <p:txBody>
          <a:bodyPr>
            <a:noAutofit/>
          </a:bodyPr>
          <a:lstStyle/>
          <a:p>
            <a:pPr marL="36000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 грубиянами в сети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Разговор не заводи.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Ну и сам не оплошай -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Никого не обижай. 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ru-RU" sz="2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6. Будь дружелюбен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Rectangle 1"/>
          <p:cNvSpPr>
            <a:spLocks noChangeArrowheads="1"/>
          </p:cNvSpPr>
          <p:nvPr/>
        </p:nvSpPr>
        <p:spPr bwMode="auto">
          <a:xfrm>
            <a:off x="1000125" y="4429125"/>
            <a:ext cx="771683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400">
                <a:solidFill>
                  <a:srgbClr val="002060"/>
                </a:solidFill>
              </a:rPr>
              <a:t>Общаясь в Интернете, будь дружелюбен с другими. </a:t>
            </a:r>
          </a:p>
          <a:p>
            <a:pPr algn="ctr"/>
            <a:r>
              <a:rPr lang="ru-RU" sz="2400">
                <a:solidFill>
                  <a:srgbClr val="002060"/>
                </a:solidFill>
              </a:rPr>
              <a:t>Не пиши грубых слов! </a:t>
            </a:r>
          </a:p>
          <a:p>
            <a:pPr algn="ctr"/>
            <a:r>
              <a:rPr lang="ru-RU" sz="2400">
                <a:solidFill>
                  <a:srgbClr val="002060"/>
                </a:solidFill>
              </a:rPr>
              <a:t>Ты можешь нечаянно обидеть человека, </a:t>
            </a:r>
          </a:p>
          <a:p>
            <a:pPr algn="ctr"/>
            <a:r>
              <a:rPr lang="ru-RU" sz="2400">
                <a:solidFill>
                  <a:srgbClr val="002060"/>
                </a:solidFill>
              </a:rPr>
              <a:t>читать грубости так же неприятно, как и слышать.</a:t>
            </a:r>
          </a:p>
        </p:txBody>
      </p:sp>
      <p:sp>
        <p:nvSpPr>
          <p:cNvPr id="23556" name="Нижний колонтитул 5"/>
          <p:cNvSpPr txBox="1">
            <a:spLocks/>
          </p:cNvSpPr>
          <p:nvPr/>
        </p:nvSpPr>
        <p:spPr bwMode="auto">
          <a:xfrm>
            <a:off x="0" y="6492875"/>
            <a:ext cx="27860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ru-RU" sz="1000">
              <a:latin typeface="Lucida Sans Unicode" pitchFamily="34" charset="0"/>
            </a:endParaRPr>
          </a:p>
        </p:txBody>
      </p:sp>
      <p:pic>
        <p:nvPicPr>
          <p:cNvPr id="23557" name="Picture 2" descr="C:\Documents and Settings\Администратор\Мои документы\Мероприятия 2012-2013\Интернет и Дети\happycompute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5" y="1000125"/>
            <a:ext cx="3143250" cy="329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75" y="1214438"/>
            <a:ext cx="5429250" cy="3090862"/>
          </a:xfrm>
        </p:spPr>
        <p:txBody>
          <a:bodyPr>
            <a:noAutofit/>
          </a:bodyPr>
          <a:lstStyle/>
          <a:p>
            <a:pPr marL="36000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Чтобы вор к нам не пришёл,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 чужой нас не нашёл,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Телефон свой, адрес, фото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 интернет не помещай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 другим не сообщай. 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2400" dirty="0" smtClean="0"/>
              <a:t> 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6429420" cy="121447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7. Не рассказывай о себе</a:t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Rectangle 1"/>
          <p:cNvSpPr>
            <a:spLocks noChangeArrowheads="1"/>
          </p:cNvSpPr>
          <p:nvPr/>
        </p:nvSpPr>
        <p:spPr bwMode="auto">
          <a:xfrm>
            <a:off x="785813" y="4429125"/>
            <a:ext cx="775493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400">
                <a:solidFill>
                  <a:srgbClr val="002060"/>
                </a:solidFill>
                <a:cs typeface="Times New Roman" pitchFamily="18" charset="0"/>
              </a:rPr>
              <a:t>Никогда не рассказывай о себе незнакомым людям: </a:t>
            </a:r>
          </a:p>
          <a:p>
            <a:pPr algn="ctr"/>
            <a:r>
              <a:rPr lang="ru-RU" sz="2400">
                <a:solidFill>
                  <a:srgbClr val="002060"/>
                </a:solidFill>
                <a:cs typeface="Times New Roman" pitchFamily="18" charset="0"/>
              </a:rPr>
              <a:t>где ты живешь, учишься, </a:t>
            </a:r>
          </a:p>
          <a:p>
            <a:pPr algn="ctr"/>
            <a:r>
              <a:rPr lang="ru-RU" sz="2400">
                <a:solidFill>
                  <a:srgbClr val="002060"/>
                </a:solidFill>
                <a:cs typeface="Times New Roman" pitchFamily="18" charset="0"/>
              </a:rPr>
              <a:t>свой номер телефона. </a:t>
            </a:r>
          </a:p>
          <a:p>
            <a:pPr algn="ctr"/>
            <a:r>
              <a:rPr lang="ru-RU" sz="2400">
                <a:solidFill>
                  <a:srgbClr val="002060"/>
                </a:solidFill>
                <a:cs typeface="Times New Roman" pitchFamily="18" charset="0"/>
              </a:rPr>
              <a:t>Это должны знать только твои друзья и семья!</a:t>
            </a:r>
            <a:endParaRPr lang="ru-RU" sz="2400">
              <a:solidFill>
                <a:srgbClr val="002060"/>
              </a:solidFill>
            </a:endParaRPr>
          </a:p>
        </p:txBody>
      </p:sp>
      <p:sp>
        <p:nvSpPr>
          <p:cNvPr id="24580" name="Нижний колонтитул 5"/>
          <p:cNvSpPr txBox="1">
            <a:spLocks/>
          </p:cNvSpPr>
          <p:nvPr/>
        </p:nvSpPr>
        <p:spPr bwMode="auto">
          <a:xfrm>
            <a:off x="0" y="6492875"/>
            <a:ext cx="27860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ru-RU" sz="1000">
              <a:latin typeface="Lucida Sans Unicode" pitchFamily="34" charset="0"/>
            </a:endParaRPr>
          </a:p>
        </p:txBody>
      </p:sp>
      <p:pic>
        <p:nvPicPr>
          <p:cNvPr id="24581" name="Picture 2" descr="C:\Documents and Settings\Администратор\Мои документы\Downloads\Эесплуатация-хлебопечк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1428750"/>
            <a:ext cx="33051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350</TotalTime>
  <Words>298</Words>
  <Application>Microsoft Office PowerPoint</Application>
  <PresentationFormat>Экран (4:3)</PresentationFormat>
  <Paragraphs>52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8</vt:i4>
      </vt:variant>
    </vt:vector>
  </HeadingPairs>
  <TitlesOfParts>
    <vt:vector size="24" baseType="lpstr">
      <vt:lpstr>Lucida Sans Unicode</vt:lpstr>
      <vt:lpstr>Arial</vt:lpstr>
      <vt:lpstr>Wingdings 3</vt:lpstr>
      <vt:lpstr>Verdana</vt:lpstr>
      <vt:lpstr>Wingdings 2</vt:lpstr>
      <vt:lpstr>Calibri</vt:lpstr>
      <vt:lpstr>Times New Roman</vt:lpstr>
      <vt:lpstr>Tahoma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Безопасный  интернет </dc:title>
  <dc:creator>FuckYouBill</dc:creator>
  <cp:lastModifiedBy>комп</cp:lastModifiedBy>
  <cp:revision>15</cp:revision>
  <dcterms:created xsi:type="dcterms:W3CDTF">2012-10-30T12:04:25Z</dcterms:created>
  <dcterms:modified xsi:type="dcterms:W3CDTF">2015-11-03T18:38:45Z</dcterms:modified>
</cp:coreProperties>
</file>