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102" d="100"/>
          <a:sy n="102" d="100"/>
        </p:scale>
        <p:origin x="-1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48260" y="1652938"/>
            <a:ext cx="4395740" cy="457689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Простое и сложное предложение с однородными </a:t>
            </a: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членами</a:t>
            </a:r>
          </a:p>
          <a:p>
            <a:pPr algn="r">
              <a:lnSpc>
                <a:spcPts val="5800"/>
              </a:lnSpc>
            </a:pPr>
            <a:r>
              <a:rPr lang="ru-RU" sz="12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Учитель: Маширова Ирина Валерьевна</a:t>
            </a:r>
            <a:endParaRPr lang="ru-RU" sz="12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www.abovesigns.net/data/kids_art/images8/kids_art_magic_world_00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9387" y="1130560"/>
            <a:ext cx="2855168" cy="3366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4145" y="541177"/>
            <a:ext cx="6463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C00000"/>
                </a:solidFill>
              </a:rPr>
              <a:t>Психологический настрой на урок</a:t>
            </a:r>
            <a:endParaRPr lang="ru-RU" sz="32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727" y="1468582"/>
            <a:ext cx="58189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Повернитесь друг к другу, </a:t>
            </a:r>
          </a:p>
          <a:p>
            <a:pPr>
              <a:buNone/>
            </a:pPr>
            <a:r>
              <a:rPr lang="ru-RU" sz="3200" dirty="0" smtClean="0"/>
              <a:t>посмотрите друг другу в глаза, </a:t>
            </a:r>
          </a:p>
          <a:p>
            <a:pPr>
              <a:buNone/>
            </a:pPr>
            <a:r>
              <a:rPr lang="ru-RU" sz="3200" dirty="0" smtClean="0"/>
              <a:t>улыбнитесь друг к другу, </a:t>
            </a:r>
          </a:p>
          <a:p>
            <a:pPr>
              <a:buNone/>
            </a:pPr>
            <a:r>
              <a:rPr lang="ru-RU" sz="3200" dirty="0" smtClean="0"/>
              <a:t>пожелайте друг другу хорошего рабочего настроения на уроке. </a:t>
            </a:r>
          </a:p>
          <a:p>
            <a:pPr>
              <a:buNone/>
            </a:pPr>
            <a:r>
              <a:rPr lang="ru-RU" sz="3200" dirty="0" smtClean="0"/>
              <a:t>Теперь посмотрите на меня. </a:t>
            </a:r>
          </a:p>
          <a:p>
            <a:pPr>
              <a:buNone/>
            </a:pPr>
            <a:r>
              <a:rPr lang="ru-RU" sz="3200" dirty="0" smtClean="0"/>
              <a:t>Я тоже желаю вам  работать дружно, </a:t>
            </a:r>
            <a:r>
              <a:rPr lang="ru-RU" sz="3200" dirty="0" smtClean="0"/>
              <a:t>открыть </a:t>
            </a:r>
            <a:r>
              <a:rPr lang="ru-RU" sz="3200" dirty="0" smtClean="0"/>
              <a:t>что-то новое.</a:t>
            </a:r>
            <a:endParaRPr lang="ru-RU" sz="3200" dirty="0" smtClean="0"/>
          </a:p>
        </p:txBody>
      </p:sp>
      <p:sp>
        <p:nvSpPr>
          <p:cNvPr id="1026" name="AutoShape 2" descr="http://ru.stockfresh.com/thumbs/dazdraperma/221873_cartoon-%D1%81%D0%BE%D0%B2%D1%8B-%D1%81%D0%B8%D0%B4%D1%8F%D1%82-%D0%BA%D0%BD%D0%B8%D0%B3%D0%B0-%D0%BA%D0%BD%D0%B8%D0%B3%D0%B0%D1%85-%D1%88%D0%BA%D0%BE%D0%BB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ru.stockfresh.com/thumbs/dazdraperma/221873_cartoon-%D1%81%D0%BE%D0%B2%D1%8B-%D1%81%D0%B8%D0%B4%D1%8F%D1%82-%D0%BA%D0%BD%D0%B8%D0%B3%D0%B0-%D0%BA%D0%BD%D0%B8%D0%B3%D0%B0%D1%85-%D1%88%D0%BA%D0%BE%D0%BB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ru.stockfresh.com/thumbs/dazdraperma/221873_cartoon-%D1%81%D0%BE%D0%B2%D1%8B-%D1%81%D0%B8%D0%B4%D1%8F%D1%82-%D0%BA%D0%BD%D0%B8%D0%B3%D0%B0-%D0%BA%D0%BD%D0%B8%D0%B3%D0%B0%D1%85-%D1%88%D0%BA%D0%BE%D0%BB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teachinghands.org/SLIDER/slider_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6113" y="2685041"/>
            <a:ext cx="2511632" cy="209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4681" y="541177"/>
            <a:ext cx="50727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Прочитайте шуточное стихотворение.</a:t>
            </a:r>
          </a:p>
          <a:p>
            <a:pPr marL="342900" indent="-342900" algn="ctr">
              <a:lnSpc>
                <a:spcPct val="150000"/>
              </a:lnSpc>
            </a:pPr>
            <a:r>
              <a:rPr lang="ru-RU" sz="2000" dirty="0" err="1" smtClean="0"/>
              <a:t>Леф</a:t>
            </a:r>
            <a:r>
              <a:rPr lang="ru-RU" sz="2000" dirty="0" smtClean="0"/>
              <a:t>, </a:t>
            </a:r>
            <a:r>
              <a:rPr lang="ru-RU" sz="2000" dirty="0" err="1" smtClean="0"/>
              <a:t>леопарт</a:t>
            </a:r>
            <a:r>
              <a:rPr lang="ru-RU" sz="2000" dirty="0" smtClean="0"/>
              <a:t>, </a:t>
            </a:r>
            <a:r>
              <a:rPr lang="ru-RU" sz="2000" dirty="0" err="1" smtClean="0"/>
              <a:t>носорок</a:t>
            </a:r>
            <a:r>
              <a:rPr lang="ru-RU" sz="2000" dirty="0" smtClean="0"/>
              <a:t> и </a:t>
            </a:r>
            <a:r>
              <a:rPr lang="ru-RU" sz="2000" dirty="0" err="1" smtClean="0"/>
              <a:t>верблют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моем зоопарке тетрадном живут.</a:t>
            </a:r>
            <a:br>
              <a:rPr lang="ru-RU" sz="2000" dirty="0" smtClean="0"/>
            </a:br>
            <a:r>
              <a:rPr lang="ru-RU" sz="2000" dirty="0" smtClean="0"/>
              <a:t>Ребята узнали про </a:t>
            </a:r>
            <a:r>
              <a:rPr lang="ru-RU" sz="2000" dirty="0" err="1" smtClean="0"/>
              <a:t>льфа</a:t>
            </a:r>
            <a:r>
              <a:rPr lang="ru-RU" sz="2000" dirty="0" smtClean="0"/>
              <a:t> с </a:t>
            </a:r>
            <a:r>
              <a:rPr lang="ru-RU" sz="2000" dirty="0" err="1" smtClean="0"/>
              <a:t>леопартом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И все покатились со смеха под парты.</a:t>
            </a:r>
            <a:br>
              <a:rPr lang="ru-RU" sz="2000" dirty="0" smtClean="0"/>
            </a:br>
            <a:r>
              <a:rPr lang="ru-RU" sz="2000" dirty="0" err="1" smtClean="0"/>
              <a:t>Верблюты</a:t>
            </a:r>
            <a:r>
              <a:rPr lang="ru-RU" sz="2000" dirty="0" smtClean="0"/>
              <a:t> мои и мои </a:t>
            </a:r>
            <a:r>
              <a:rPr lang="ru-RU" sz="2000" dirty="0" err="1" smtClean="0"/>
              <a:t>носороки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Весь класс потешали вчера на уроке.</a:t>
            </a:r>
            <a:br>
              <a:rPr lang="ru-RU" sz="2000" dirty="0" smtClean="0"/>
            </a:br>
            <a:r>
              <a:rPr lang="ru-RU" sz="2000" dirty="0" smtClean="0"/>
              <a:t>Жаль, нету в природе подобных зверей.</a:t>
            </a:r>
            <a:br>
              <a:rPr lang="ru-RU" sz="2000" dirty="0" smtClean="0"/>
            </a:br>
            <a:r>
              <a:rPr lang="ru-RU" sz="2000" dirty="0" smtClean="0"/>
              <a:t>Ну что же, отныне я буду умней.</a:t>
            </a:r>
            <a:br>
              <a:rPr lang="ru-RU" sz="2000" dirty="0" smtClean="0"/>
            </a:br>
            <a:r>
              <a:rPr lang="ru-RU" sz="2000" dirty="0" smtClean="0"/>
              <a:t>И, чтоб не смешить понапрасну народ,</a:t>
            </a:r>
            <a:br>
              <a:rPr lang="ru-RU" sz="2000" dirty="0" smtClean="0"/>
            </a:br>
            <a:r>
              <a:rPr lang="ru-RU" sz="2000" dirty="0" smtClean="0"/>
              <a:t>Пишу я: </a:t>
            </a:r>
            <a:r>
              <a:rPr lang="ru-RU" sz="2000" dirty="0" err="1" smtClean="0"/>
              <a:t>жирав</a:t>
            </a:r>
            <a:r>
              <a:rPr lang="ru-RU" sz="2000" dirty="0" smtClean="0"/>
              <a:t>, </a:t>
            </a:r>
            <a:r>
              <a:rPr lang="ru-RU" sz="2000" dirty="0" err="1" smtClean="0"/>
              <a:t>утконоз</a:t>
            </a:r>
            <a:r>
              <a:rPr lang="ru-RU" sz="2000" dirty="0" smtClean="0"/>
              <a:t>, </a:t>
            </a:r>
            <a:r>
              <a:rPr lang="ru-RU" sz="2000" dirty="0" err="1" smtClean="0"/>
              <a:t>бегемод</a:t>
            </a:r>
            <a:r>
              <a:rPr lang="ru-RU" sz="2000" dirty="0" smtClean="0"/>
              <a:t>.</a:t>
            </a:r>
          </a:p>
          <a:p>
            <a:pPr marL="342900" indent="-342900"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Каких зверей ученик  хотел поселить в тетрадном зоопарке?</a:t>
            </a: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hdwallpaperbook.com/wp-content/gallery/jungle-animals-pictures/br_259-72001_baby_anima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2037"/>
            <a:ext cx="3186545" cy="5255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3856" y="301752"/>
            <a:ext cx="69436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Прочитайте предложения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портфеле у Миши лежат тетрадки, книжки, пенал.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Музыка стихла, но праздник продолжался.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Руки человека все время работают, творят, строят.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Солнечные лучи скользили по холодному снегу и слепили глаза.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траве лежит холодная роса, насекомые спят, цветы еще не раскрылись.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Наступит осень, и птицы покинут наши края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какие две группы можно разделить эти предложения?</a:t>
            </a: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4681" y="541177"/>
            <a:ext cx="507278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Простые предложения.</a:t>
            </a:r>
          </a:p>
          <a:p>
            <a:pPr marL="342900" indent="-3429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43584"/>
            <a:ext cx="6208776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портфеле у Миши  лежат тетрадки, книжки, пенал.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Музыка стихла, но праздник продолжался.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Руки человека все время работают, творят, строят.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Солнечные лучи скользили по холодному снегу и слепили глаза.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Сложные предложения</a:t>
            </a:r>
          </a:p>
          <a:p>
            <a:pPr marL="457200" indent="-4572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645152"/>
            <a:ext cx="5961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траве лежит холодная роса, насекомые спят, цветы еще не раскрылись.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Наступит осень, и птицы покинут наши края.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4681" y="541177"/>
            <a:ext cx="5072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43584"/>
            <a:ext cx="620877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645152"/>
            <a:ext cx="596188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236" y="572655"/>
            <a:ext cx="6340764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Arial"/>
                <a:ea typeface="Times New Roman"/>
              </a:rPr>
              <a:t>Упражнение 1                                   </a:t>
            </a:r>
          </a:p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Приближался конец сентября 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Небо затянулось облаками</a:t>
            </a:r>
          </a:p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Сад был густой и 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твистый</a:t>
            </a:r>
          </a:p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Сентябрь благоухает яблоками</a:t>
            </a:r>
          </a:p>
          <a:p>
            <a:pPr>
              <a:buNone/>
            </a:pP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5418" y="1126836"/>
            <a:ext cx="3343564" cy="153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октябрь пахнет к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пустой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х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да ещё не наступили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пошёл тихий серый дождь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 листья уже опали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59344" y="3362036"/>
            <a:ext cx="68164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соединить между собой подходящие по смыслу части из левого и правого столбиков так, чтобы получились сложные предложения.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Поставить недостающие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знаки препинания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Вставить пропущенные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буквы.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569115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Прочитайте составленные предложения со знаками препинания.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54681" y="541177"/>
            <a:ext cx="5072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43584"/>
            <a:ext cx="6208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0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2000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365" y="498764"/>
            <a:ext cx="791556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Приближался конец сентября, а х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да ещё не наступили.</a:t>
            </a:r>
          </a:p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Небо затянулось облаками, 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пошёл тихий серый дождь</a:t>
            </a:r>
          </a:p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Сад был густой и в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твистый,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 листья уже опали</a:t>
            </a:r>
          </a:p>
          <a:p>
            <a:pPr>
              <a:spcBef>
                <a:spcPts val="101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Сентябрь благоухает яблоками,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октябрь пахнет 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пустой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306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леня</cp:lastModifiedBy>
  <cp:revision>35</cp:revision>
  <dcterms:created xsi:type="dcterms:W3CDTF">2013-11-19T05:52:05Z</dcterms:created>
  <dcterms:modified xsi:type="dcterms:W3CDTF">2015-11-03T16:40:50Z</dcterms:modified>
</cp:coreProperties>
</file>