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static7.depositphotos.com/1038806/765/v/950/depositphotos_7653418-Funny-briefcase-in-vect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4" name="Picture 4" descr="http://cs621729.vk.me/v621729767/279e6/AV0elraAXt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00042"/>
            <a:ext cx="5334000" cy="5753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www.clipartbest.com/cliparts/yck/gyA/yckgyAzK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28604"/>
            <a:ext cx="5610225" cy="5895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</cp:revision>
  <dcterms:created xsi:type="dcterms:W3CDTF">2015-10-28T16:06:45Z</dcterms:created>
  <dcterms:modified xsi:type="dcterms:W3CDTF">2015-10-28T18:21:27Z</dcterms:modified>
</cp:coreProperties>
</file>