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044.radikal.ru/1003/2f/7a178d12d02e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ossackstan.ru/uploads/posts/2009-01/1231246865_ccb9acbebb5ab8551d2e8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-fotki.yandex.ru/get/3307/andrei-lyakh.1/0_1621_b7b8528_XL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ohodd.ru/gal/d/2338-1/459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ostrogozhsk.ru/news/admin/data/upimages/bordnick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olod.if.ua/gfx/uploads/kozak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ossackstan.ru/uploads/posts/2009-02/1235050831_00012440_n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kipa-og.narod.ru/images/gerb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ossackstan.ru/uploads/posts/2009-02/1234787214_bitwya101f6jxux4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1.liveinternet.ru/images/attach/c/0/45/899/45899351_04196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96752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Как называют вольных воинов, всадников, которые и по- сей день являются неотъемлемой частью культуры Донского края? 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Картинка 10 из 3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56356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57875" y="714375"/>
            <a:ext cx="3143250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 городовым относились казаки, которые еще не обзавелись прочным хозяйством или отбывавшие службу в местах, отдаленных от их постоянного места жительства. 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Терское казачество. Глава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42875"/>
            <a:ext cx="7072312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50" y="4786313"/>
            <a:ext cx="8715375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Станичные  казаки несли службу в местах своего жительства, на пограничных постах и заставах. На службу казаки зачислялись с 16 лет и несли ее «до того времени, пока продолжать оную в силах».</a:t>
            </a:r>
            <a:r>
              <a:rPr lang="ru-RU" dirty="0">
                <a:solidFill>
                  <a:schemeClr val="bg1"/>
                </a:solidFill>
                <a:latin typeface="+mn-lt"/>
              </a:rPr>
              <a:t/>
            </a:r>
            <a:br>
              <a:rPr lang="ru-RU" dirty="0">
                <a:solidFill>
                  <a:schemeClr val="bg1"/>
                </a:solidFill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5" y="142875"/>
            <a:ext cx="885825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первых порах это были укрепленные поселения-станицы, окруженные частоколом, оборонительными валами и рвами, внутри которых располагались курени-землянки.</a:t>
            </a:r>
          </a:p>
        </p:txBody>
      </p:sp>
      <p:pic>
        <p:nvPicPr>
          <p:cNvPr id="21507" name="Picture 6" descr="Картинка 120 из 3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63" y="1928813"/>
            <a:ext cx="76152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равда Кондрата и завет Игна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14313"/>
            <a:ext cx="4643438" cy="62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86375" y="571500"/>
            <a:ext cx="371475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своих поселений казаки выбирали наилучшие стратегические места, используя естественные преграды – речные мысы, острова, крутые берега и защищенные оврагами и болотами.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Картинка 11 из 3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43438" y="0"/>
            <a:ext cx="4500562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Часть доходов казаки получали из военной добычи, часть – жалование государственное. К хозяйственной жизни относились охота, рыболовство, земледелие и скотоводство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Картинка 42 из 3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4913" y="428625"/>
            <a:ext cx="6488112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071563"/>
            <a:ext cx="2428875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Казаки освоили и возделали огромные пространства Дона, Кубани, Терека и Приуралья. 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248 из 3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550068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43563" y="571500"/>
            <a:ext cx="3286125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Казаки (козаки) -  группа преимущественно восточных славян, проживающая в южных степях Восточной Европы, России,  Казахстана и Украины.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51821413" descr="518214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416824" cy="555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74168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История происхождения Донских казаков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070.radikal.ru/0912/15/91acb7832b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8786813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75" y="5572125"/>
            <a:ext cx="8643938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очное происхождение казаков неизвестно; существует много теорий. Касоги, касахи, касаки - древний черкесский народ, заселявший территорию нижней Кубани в 10-14 веках.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оспитание казака-характерник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4357687" cy="64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86313" y="2967038"/>
            <a:ext cx="4071937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 концу 14 века образовались две крупные группы казаков, проживавших в низовьях Дона и Днепра.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зачий спецна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53816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00688" y="285750"/>
            <a:ext cx="3500437" cy="5694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 ним присоединилось заметное количество восточнославянских переселенцев из соседних к северу Московского и Литовского княжеств. К началу 16 века обе группы выросли в крупные вольные войска.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Картинка 108 из 3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00063"/>
            <a:ext cx="46291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3" y="285750"/>
            <a:ext cx="3286125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Донские казаки в союзе с Русским царством заселили низовья Волги, Яика и Терека, а также обширные территории в Сибири, и стали основой новых войск.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редания о запорожских характерниках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5357813" cy="65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00688" y="2071688"/>
            <a:ext cx="3500437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Днепровские казаки образовали Запорожскую Сечь.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Картинка 130 из 3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75" y="0"/>
            <a:ext cx="90011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роду своей службы казаки делились на  городовых (полковых) и станичных казаков.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247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Алёнка</dc:creator>
  <cp:lastModifiedBy>Алёна</cp:lastModifiedBy>
  <cp:revision>1</cp:revision>
  <dcterms:created xsi:type="dcterms:W3CDTF">2015-11-02T18:02:02Z</dcterms:created>
  <dcterms:modified xsi:type="dcterms:W3CDTF">2015-11-02T18:11:09Z</dcterms:modified>
</cp:coreProperties>
</file>