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1" r:id="rId4"/>
    <p:sldId id="273" r:id="rId5"/>
    <p:sldId id="258" r:id="rId6"/>
    <p:sldId id="259" r:id="rId7"/>
    <p:sldId id="260" r:id="rId8"/>
    <p:sldId id="261" r:id="rId9"/>
    <p:sldId id="269" r:id="rId10"/>
    <p:sldId id="270" r:id="rId11"/>
    <p:sldId id="265" r:id="rId12"/>
    <p:sldId id="267" r:id="rId13"/>
    <p:sldId id="266" r:id="rId14"/>
    <p:sldId id="268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CED33-7FE0-47CE-94B7-0A62A5C7CFA5}" type="doc">
      <dgm:prSet loTypeId="urn:microsoft.com/office/officeart/2005/8/layout/radial4" loCatId="relationship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473B8C9-BB8C-483E-800C-5A579DB2F76A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b="1" dirty="0" smtClean="0">
              <a:solidFill>
                <a:srgbClr val="002060"/>
              </a:solidFill>
              <a:latin typeface="Cambria" pitchFamily="18" charset="0"/>
            </a:rPr>
            <a:t>Основные </a:t>
          </a:r>
        </a:p>
        <a:p>
          <a:r>
            <a:rPr lang="ru-RU" sz="2400" b="1" dirty="0" smtClean="0">
              <a:solidFill>
                <a:srgbClr val="002060"/>
              </a:solidFill>
              <a:latin typeface="Cambria" pitchFamily="18" charset="0"/>
            </a:rPr>
            <a:t>составляющие</a:t>
          </a:r>
        </a:p>
        <a:p>
          <a:r>
            <a:rPr lang="ru-RU" sz="2400" b="1" dirty="0" smtClean="0">
              <a:solidFill>
                <a:srgbClr val="002060"/>
              </a:solidFill>
              <a:latin typeface="Cambria" pitchFamily="18" charset="0"/>
            </a:rPr>
            <a:t>здорового</a:t>
          </a:r>
        </a:p>
        <a:p>
          <a:r>
            <a:rPr lang="ru-RU" sz="2400" b="1" dirty="0" smtClean="0">
              <a:solidFill>
                <a:srgbClr val="002060"/>
              </a:solidFill>
              <a:latin typeface="Cambria" pitchFamily="18" charset="0"/>
            </a:rPr>
            <a:t>образа</a:t>
          </a:r>
        </a:p>
        <a:p>
          <a:r>
            <a:rPr lang="ru-RU" sz="2400" b="1" dirty="0" smtClean="0">
              <a:solidFill>
                <a:srgbClr val="002060"/>
              </a:solidFill>
              <a:latin typeface="Cambria" pitchFamily="18" charset="0"/>
            </a:rPr>
            <a:t>жизни</a:t>
          </a:r>
        </a:p>
        <a:p>
          <a:endParaRPr lang="ru-RU" sz="2400" dirty="0"/>
        </a:p>
      </dgm:t>
    </dgm:pt>
    <dgm:pt modelId="{21DE761B-C57F-47CB-B4D0-235FD7C3D3E6}" type="parTrans" cxnId="{0CCE7CD1-7921-4017-B145-3245B0D624A8}">
      <dgm:prSet/>
      <dgm:spPr/>
      <dgm:t>
        <a:bodyPr/>
        <a:lstStyle/>
        <a:p>
          <a:endParaRPr lang="ru-RU"/>
        </a:p>
      </dgm:t>
    </dgm:pt>
    <dgm:pt modelId="{40F5202F-C02F-4838-B560-5D05B45AC3CF}" type="sibTrans" cxnId="{0CCE7CD1-7921-4017-B145-3245B0D624A8}">
      <dgm:prSet/>
      <dgm:spPr/>
      <dgm:t>
        <a:bodyPr/>
        <a:lstStyle/>
        <a:p>
          <a:endParaRPr lang="ru-RU"/>
        </a:p>
      </dgm:t>
    </dgm:pt>
    <dgm:pt modelId="{99B75170-BBE7-4035-9DC2-DD3036EB8F0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Закаливание</a:t>
          </a:r>
          <a:endParaRPr lang="ru-RU" sz="1800" b="1" i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54EC998-B5B8-4983-805D-7DAC7EE89283}" type="parTrans" cxnId="{E1C38A22-016C-47CC-98A0-0055AE321622}">
      <dgm:prSet/>
      <dgm:spPr/>
      <dgm:t>
        <a:bodyPr/>
        <a:lstStyle/>
        <a:p>
          <a:endParaRPr lang="ru-RU"/>
        </a:p>
      </dgm:t>
    </dgm:pt>
    <dgm:pt modelId="{C442B244-84C3-48F6-808E-C42A0E6252C7}" type="sibTrans" cxnId="{E1C38A22-016C-47CC-98A0-0055AE321622}">
      <dgm:prSet/>
      <dgm:spPr/>
      <dgm:t>
        <a:bodyPr/>
        <a:lstStyle/>
        <a:p>
          <a:endParaRPr lang="ru-RU"/>
        </a:p>
      </dgm:t>
    </dgm:pt>
    <dgm:pt modelId="{D701AC7A-0FCC-49D7-8DAF-164AF8AE8320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Режим</a:t>
          </a:r>
        </a:p>
        <a:p>
          <a:r>
            <a:rPr lang="ru-RU" sz="18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дня</a:t>
          </a:r>
          <a:endParaRPr lang="ru-RU" sz="1800" b="1" i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D26C791-BE67-4CA8-93E6-F28F8D131AB5}" type="parTrans" cxnId="{0F18E385-3498-41CA-A41A-915DC809B2C3}">
      <dgm:prSet/>
      <dgm:spPr/>
      <dgm:t>
        <a:bodyPr/>
        <a:lstStyle/>
        <a:p>
          <a:endParaRPr lang="ru-RU"/>
        </a:p>
      </dgm:t>
    </dgm:pt>
    <dgm:pt modelId="{B2240593-8E51-4131-9748-468FCF862509}" type="sibTrans" cxnId="{0F18E385-3498-41CA-A41A-915DC809B2C3}">
      <dgm:prSet/>
      <dgm:spPr/>
      <dgm:t>
        <a:bodyPr/>
        <a:lstStyle/>
        <a:p>
          <a:endParaRPr lang="ru-RU"/>
        </a:p>
      </dgm:t>
    </dgm:pt>
    <dgm:pt modelId="{9FC80F06-8C5D-472E-A8FC-B4697DC92A8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Физическая активность</a:t>
          </a:r>
          <a:endParaRPr lang="ru-RU" sz="1800" b="1" i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2C01379-31EE-41B8-937B-4B1D48E82F9C}" type="parTrans" cxnId="{59319161-3959-49FF-BABA-EB078CB34C13}">
      <dgm:prSet/>
      <dgm:spPr/>
      <dgm:t>
        <a:bodyPr/>
        <a:lstStyle/>
        <a:p>
          <a:endParaRPr lang="ru-RU"/>
        </a:p>
      </dgm:t>
    </dgm:pt>
    <dgm:pt modelId="{ADAD37D7-F7D3-4F10-867D-F146227F693E}" type="sibTrans" cxnId="{59319161-3959-49FF-BABA-EB078CB34C13}">
      <dgm:prSet/>
      <dgm:spPr/>
      <dgm:t>
        <a:bodyPr/>
        <a:lstStyle/>
        <a:p>
          <a:endParaRPr lang="ru-RU"/>
        </a:p>
      </dgm:t>
    </dgm:pt>
    <dgm:pt modelId="{20CFAB54-06B9-4962-9DC6-7D5DBC3B7283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B3211B3-DD13-43CC-B224-AB7E570C2899}" type="parTrans" cxnId="{01D8370D-4AA1-4AFB-BCBF-688B38D4A2DE}">
      <dgm:prSet/>
      <dgm:spPr/>
      <dgm:t>
        <a:bodyPr/>
        <a:lstStyle/>
        <a:p>
          <a:endParaRPr lang="ru-RU"/>
        </a:p>
      </dgm:t>
    </dgm:pt>
    <dgm:pt modelId="{0DFC1E26-4AFB-457A-9AA9-C63355F24C31}" type="sibTrans" cxnId="{01D8370D-4AA1-4AFB-BCBF-688B38D4A2DE}">
      <dgm:prSet/>
      <dgm:spPr/>
      <dgm:t>
        <a:bodyPr/>
        <a:lstStyle/>
        <a:p>
          <a:endParaRPr lang="ru-RU"/>
        </a:p>
      </dgm:t>
    </dgm:pt>
    <dgm:pt modelId="{C69382BC-F085-4B4C-ADC4-3F0750C245F5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1AC5B91-A419-4CD6-B1A1-1AC525FFFB4F}" type="parTrans" cxnId="{FCC6BE10-C497-4774-B688-56D836A407B7}">
      <dgm:prSet/>
      <dgm:spPr/>
      <dgm:t>
        <a:bodyPr/>
        <a:lstStyle/>
        <a:p>
          <a:endParaRPr lang="ru-RU"/>
        </a:p>
      </dgm:t>
    </dgm:pt>
    <dgm:pt modelId="{2462F814-28BC-476A-98C1-99F60A39ECC6}" type="sibTrans" cxnId="{FCC6BE10-C497-4774-B688-56D836A407B7}">
      <dgm:prSet/>
      <dgm:spPr/>
      <dgm:t>
        <a:bodyPr/>
        <a:lstStyle/>
        <a:p>
          <a:endParaRPr lang="ru-RU"/>
        </a:p>
      </dgm:t>
    </dgm:pt>
    <dgm:pt modelId="{C22A6A24-82D0-4672-B480-199B8358013C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F73049B-6A29-42A3-BBEA-5C6352A71F6A}" type="parTrans" cxnId="{5B6E81DB-9106-46A3-ABC3-06662CA3F2FE}">
      <dgm:prSet/>
      <dgm:spPr/>
      <dgm:t>
        <a:bodyPr/>
        <a:lstStyle/>
        <a:p>
          <a:endParaRPr lang="ru-RU"/>
        </a:p>
      </dgm:t>
    </dgm:pt>
    <dgm:pt modelId="{6B5DEE90-7089-41AA-A4C1-10A6D272A5D1}" type="sibTrans" cxnId="{5B6E81DB-9106-46A3-ABC3-06662CA3F2FE}">
      <dgm:prSet/>
      <dgm:spPr/>
      <dgm:t>
        <a:bodyPr/>
        <a:lstStyle/>
        <a:p>
          <a:endParaRPr lang="ru-RU"/>
        </a:p>
      </dgm:t>
    </dgm:pt>
    <dgm:pt modelId="{7A995A13-E7F9-42A3-9920-59F70EE49BAB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316A336-4572-4379-9901-F6822579D8F1}" type="parTrans" cxnId="{C9D52C05-A787-48F5-A760-9702EDA97378}">
      <dgm:prSet/>
      <dgm:spPr/>
      <dgm:t>
        <a:bodyPr/>
        <a:lstStyle/>
        <a:p>
          <a:endParaRPr lang="ru-RU"/>
        </a:p>
      </dgm:t>
    </dgm:pt>
    <dgm:pt modelId="{245693F1-D1C3-49E8-8803-8FB6841CA116}" type="sibTrans" cxnId="{C9D52C05-A787-48F5-A760-9702EDA97378}">
      <dgm:prSet/>
      <dgm:spPr/>
      <dgm:t>
        <a:bodyPr/>
        <a:lstStyle/>
        <a:p>
          <a:endParaRPr lang="ru-RU"/>
        </a:p>
      </dgm:t>
    </dgm:pt>
    <dgm:pt modelId="{5C5B1D20-D0FF-491A-BF6F-CF1BAD1FE29F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FA0255F-11B4-4200-9FA8-C98506587680}" type="parTrans" cxnId="{30DE0F4B-9C11-479F-A49B-8BECF8882701}">
      <dgm:prSet/>
      <dgm:spPr/>
      <dgm:t>
        <a:bodyPr/>
        <a:lstStyle/>
        <a:p>
          <a:endParaRPr lang="ru-RU"/>
        </a:p>
      </dgm:t>
    </dgm:pt>
    <dgm:pt modelId="{FA9C0D05-6289-4D58-AC1C-8268E8EF32C5}" type="sibTrans" cxnId="{30DE0F4B-9C11-479F-A49B-8BECF8882701}">
      <dgm:prSet/>
      <dgm:spPr/>
      <dgm:t>
        <a:bodyPr/>
        <a:lstStyle/>
        <a:p>
          <a:endParaRPr lang="ru-RU"/>
        </a:p>
      </dgm:t>
    </dgm:pt>
    <dgm:pt modelId="{6ED16622-1707-4B94-9313-0F995FC62390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0611558-06C4-46F2-A270-E7316A96EE40}" type="parTrans" cxnId="{281A6059-6626-4022-ADEA-1C7FF4F86073}">
      <dgm:prSet/>
      <dgm:spPr/>
      <dgm:t>
        <a:bodyPr/>
        <a:lstStyle/>
        <a:p>
          <a:endParaRPr lang="ru-RU"/>
        </a:p>
      </dgm:t>
    </dgm:pt>
    <dgm:pt modelId="{F0873ECA-6A27-47AB-8517-60C18434E1DF}" type="sibTrans" cxnId="{281A6059-6626-4022-ADEA-1C7FF4F86073}">
      <dgm:prSet/>
      <dgm:spPr/>
      <dgm:t>
        <a:bodyPr/>
        <a:lstStyle/>
        <a:p>
          <a:endParaRPr lang="ru-RU"/>
        </a:p>
      </dgm:t>
    </dgm:pt>
    <dgm:pt modelId="{432165C3-1074-4FA9-AC93-9E865A1FEF86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DF5877B-4CF6-46FE-A21B-75506D911318}" type="parTrans" cxnId="{DAA4C126-8661-49E4-A847-2DDE9C096CD3}">
      <dgm:prSet/>
      <dgm:spPr/>
      <dgm:t>
        <a:bodyPr/>
        <a:lstStyle/>
        <a:p>
          <a:endParaRPr lang="ru-RU"/>
        </a:p>
      </dgm:t>
    </dgm:pt>
    <dgm:pt modelId="{5981D76B-9D67-4CD6-9108-F900FDB9E23A}" type="sibTrans" cxnId="{DAA4C126-8661-49E4-A847-2DDE9C096CD3}">
      <dgm:prSet/>
      <dgm:spPr/>
      <dgm:t>
        <a:bodyPr/>
        <a:lstStyle/>
        <a:p>
          <a:endParaRPr lang="ru-RU"/>
        </a:p>
      </dgm:t>
    </dgm:pt>
    <dgm:pt modelId="{4F1F71D3-5B26-43B5-A337-DD63C712EDA1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68C3FDC-2DBF-471F-96B0-9598E245E3AB}" type="parTrans" cxnId="{6BD2FD92-40CA-4BC2-9726-B78CAD5DB42A}">
      <dgm:prSet/>
      <dgm:spPr/>
      <dgm:t>
        <a:bodyPr/>
        <a:lstStyle/>
        <a:p>
          <a:endParaRPr lang="ru-RU"/>
        </a:p>
      </dgm:t>
    </dgm:pt>
    <dgm:pt modelId="{E4319A2F-822A-4279-8BED-8EE062E2A7C8}" type="sibTrans" cxnId="{6BD2FD92-40CA-4BC2-9726-B78CAD5DB42A}">
      <dgm:prSet/>
      <dgm:spPr/>
      <dgm:t>
        <a:bodyPr/>
        <a:lstStyle/>
        <a:p>
          <a:endParaRPr lang="ru-RU"/>
        </a:p>
      </dgm:t>
    </dgm:pt>
    <dgm:pt modelId="{0098C74C-153C-4B6A-A041-25CF5A8EB0FE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C91DFE6-03AF-47B7-A11F-A0438F94A021}" type="parTrans" cxnId="{982C9480-971F-4033-84E6-2714AD85F33D}">
      <dgm:prSet/>
      <dgm:spPr/>
      <dgm:t>
        <a:bodyPr/>
        <a:lstStyle/>
        <a:p>
          <a:endParaRPr lang="ru-RU"/>
        </a:p>
      </dgm:t>
    </dgm:pt>
    <dgm:pt modelId="{4AE1E1FD-1B07-47BE-AD94-6E8602A4BD8E}" type="sibTrans" cxnId="{982C9480-971F-4033-84E6-2714AD85F33D}">
      <dgm:prSet/>
      <dgm:spPr/>
      <dgm:t>
        <a:bodyPr/>
        <a:lstStyle/>
        <a:p>
          <a:endParaRPr lang="ru-RU"/>
        </a:p>
      </dgm:t>
    </dgm:pt>
    <dgm:pt modelId="{FAA3C454-C6CF-444A-8E00-0B385C420521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3DE4EB7-67F5-4258-B4C7-3E0462A13171}" type="parTrans" cxnId="{C4BEEDCA-83E4-4EF5-AA19-761B632DB537}">
      <dgm:prSet/>
      <dgm:spPr/>
      <dgm:t>
        <a:bodyPr/>
        <a:lstStyle/>
        <a:p>
          <a:endParaRPr lang="ru-RU"/>
        </a:p>
      </dgm:t>
    </dgm:pt>
    <dgm:pt modelId="{C199593A-85B2-4E24-8EB8-9357E40CECC5}" type="sibTrans" cxnId="{C4BEEDCA-83E4-4EF5-AA19-761B632DB537}">
      <dgm:prSet/>
      <dgm:spPr/>
      <dgm:t>
        <a:bodyPr/>
        <a:lstStyle/>
        <a:p>
          <a:endParaRPr lang="ru-RU"/>
        </a:p>
      </dgm:t>
    </dgm:pt>
    <dgm:pt modelId="{FF7A8FEA-59D8-405C-A60F-0FD3BBB169B3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 dirty="0"/>
        </a:p>
      </dgm:t>
    </dgm:pt>
    <dgm:pt modelId="{52443F75-C28F-4521-86EC-89044DF6D2A0}" type="parTrans" cxnId="{65E0BCA4-3FF7-47D9-9F23-7BE2DFBAA959}">
      <dgm:prSet/>
      <dgm:spPr/>
      <dgm:t>
        <a:bodyPr/>
        <a:lstStyle/>
        <a:p>
          <a:endParaRPr lang="ru-RU"/>
        </a:p>
      </dgm:t>
    </dgm:pt>
    <dgm:pt modelId="{EF4114DF-26EA-40AD-91DC-8560E4DE9DA3}" type="sibTrans" cxnId="{65E0BCA4-3FF7-47D9-9F23-7BE2DFBAA959}">
      <dgm:prSet/>
      <dgm:spPr/>
      <dgm:t>
        <a:bodyPr/>
        <a:lstStyle/>
        <a:p>
          <a:endParaRPr lang="ru-RU"/>
        </a:p>
      </dgm:t>
    </dgm:pt>
    <dgm:pt modelId="{D232520A-7332-4957-89D2-DCC4B2DB80EE}" type="pres">
      <dgm:prSet presAssocID="{9BFCED33-7FE0-47CE-94B7-0A62A5C7CF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48994-3362-442D-A7A8-66A66516F30E}" type="pres">
      <dgm:prSet presAssocID="{7473B8C9-BB8C-483E-800C-5A579DB2F76A}" presName="centerShape" presStyleLbl="node0" presStyleIdx="0" presStyleCnt="1" custScaleX="170478" custScaleY="99084" custLinFactNeighborX="-1438" custLinFactNeighborY="-45208"/>
      <dgm:spPr/>
      <dgm:t>
        <a:bodyPr/>
        <a:lstStyle/>
        <a:p>
          <a:endParaRPr lang="ru-RU"/>
        </a:p>
      </dgm:t>
    </dgm:pt>
    <dgm:pt modelId="{E4BB59FB-395E-4D5B-BACA-7B0D157BF192}" type="pres">
      <dgm:prSet presAssocID="{054EC998-B5B8-4983-805D-7DAC7EE89283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77CE8A76-7688-4BE0-8682-20F891C92858}" type="pres">
      <dgm:prSet presAssocID="{99B75170-BBE7-4035-9DC2-DD3036EB8F03}" presName="node" presStyleLbl="node1" presStyleIdx="0" presStyleCnt="6" custScaleX="135418" custRadScaleRad="92745" custRadScaleInc="39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36034-140A-41BC-BB61-1915934DC80A}" type="pres">
      <dgm:prSet presAssocID="{5D26C791-BE67-4CA8-93E6-F28F8D131AB5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98169DE8-6199-43F6-8C64-EEBA1A0D7FDB}" type="pres">
      <dgm:prSet presAssocID="{D701AC7A-0FCC-49D7-8DAF-164AF8AE8320}" presName="node" presStyleLbl="node1" presStyleIdx="1" presStyleCnt="6" custRadScaleRad="115985" custRadScaleInc="-8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67889-4917-43BA-B8B9-F366A36561BE}" type="pres">
      <dgm:prSet presAssocID="{B2C01379-31EE-41B8-937B-4B1D48E82F9C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237E932B-00A6-4279-83C5-D95CB7B557AC}" type="pres">
      <dgm:prSet presAssocID="{9FC80F06-8C5D-472E-A8FC-B4697DC92A83}" presName="node" presStyleLbl="node1" presStyleIdx="2" presStyleCnt="6" custScaleX="142775" custRadScaleRad="32533" custRadScaleInc="-34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7449D-E8DB-4E4A-8883-9AF6851170CC}" type="pres">
      <dgm:prSet presAssocID="{1B3211B3-DD13-43CC-B224-AB7E570C2899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2C020093-8F3E-414B-B00D-7CB5182D92E4}" type="pres">
      <dgm:prSet presAssocID="{20CFAB54-06B9-4962-9DC6-7D5DBC3B7283}" presName="node" presStyleLbl="node1" presStyleIdx="3" presStyleCnt="6" custRadScaleRad="40776" custRadScaleInc="317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AFEA3-0F3E-49A7-8499-228CED22315F}" type="pres">
      <dgm:prSet presAssocID="{91AC5B91-A419-4CD6-B1A1-1AC525FFFB4F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7B5CCD1D-4FD9-4673-B0E5-CF9DF15B4B72}" type="pres">
      <dgm:prSet presAssocID="{C69382BC-F085-4B4C-ADC4-3F0750C245F5}" presName="node" presStyleLbl="node1" presStyleIdx="4" presStyleCnt="6" custScaleX="127468" custRadScaleRad="110188" custRadScaleInc="7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7EE57-B78E-450F-B0E4-2D43FC533ABC}" type="pres">
      <dgm:prSet presAssocID="{7F73049B-6A29-42A3-BBEA-5C6352A71F6A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C366A59F-A9F8-438A-A53F-31E5C1FB2E07}" type="pres">
      <dgm:prSet presAssocID="{C22A6A24-82D0-4672-B480-199B8358013C}" presName="node" presStyleLbl="node1" presStyleIdx="5" presStyleCnt="6" custScaleX="108888" custRadScaleRad="99019" custRadScaleInc="3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D62D3-7197-4E5B-969E-F2D8B8397D1C}" type="presOf" srcId="{FAA3C454-C6CF-444A-8E00-0B385C420521}" destId="{C366A59F-A9F8-438A-A53F-31E5C1FB2E07}" srcOrd="0" destOrd="7" presId="urn:microsoft.com/office/officeart/2005/8/layout/radial4"/>
    <dgm:cxn modelId="{E1C38A22-016C-47CC-98A0-0055AE321622}" srcId="{7473B8C9-BB8C-483E-800C-5A579DB2F76A}" destId="{99B75170-BBE7-4035-9DC2-DD3036EB8F03}" srcOrd="0" destOrd="0" parTransId="{054EC998-B5B8-4983-805D-7DAC7EE89283}" sibTransId="{C442B244-84C3-48F6-808E-C42A0E6252C7}"/>
    <dgm:cxn modelId="{65E0BCA4-3FF7-47D9-9F23-7BE2DFBAA959}" srcId="{20CFAB54-06B9-4962-9DC6-7D5DBC3B7283}" destId="{FF7A8FEA-59D8-405C-A60F-0FD3BBB169B3}" srcOrd="0" destOrd="0" parTransId="{52443F75-C28F-4521-86EC-89044DF6D2A0}" sibTransId="{EF4114DF-26EA-40AD-91DC-8560E4DE9DA3}"/>
    <dgm:cxn modelId="{10A24BC9-BEDE-4A93-8C55-F478C49B79A4}" type="presOf" srcId="{432165C3-1074-4FA9-AC93-9E865A1FEF86}" destId="{C366A59F-A9F8-438A-A53F-31E5C1FB2E07}" srcOrd="0" destOrd="4" presId="urn:microsoft.com/office/officeart/2005/8/layout/radial4"/>
    <dgm:cxn modelId="{281A6059-6626-4022-ADEA-1C7FF4F86073}" srcId="{C22A6A24-82D0-4672-B480-199B8358013C}" destId="{6ED16622-1707-4B94-9313-0F995FC62390}" srcOrd="2" destOrd="0" parTransId="{A0611558-06C4-46F2-A270-E7316A96EE40}" sibTransId="{F0873ECA-6A27-47AB-8517-60C18434E1DF}"/>
    <dgm:cxn modelId="{5B6E81DB-9106-46A3-ABC3-06662CA3F2FE}" srcId="{7473B8C9-BB8C-483E-800C-5A579DB2F76A}" destId="{C22A6A24-82D0-4672-B480-199B8358013C}" srcOrd="5" destOrd="0" parTransId="{7F73049B-6A29-42A3-BBEA-5C6352A71F6A}" sibTransId="{6B5DEE90-7089-41AA-A4C1-10A6D272A5D1}"/>
    <dgm:cxn modelId="{65E1C0D0-C444-4505-84B4-F56C1B98FA53}" type="presOf" srcId="{6ED16622-1707-4B94-9313-0F995FC62390}" destId="{C366A59F-A9F8-438A-A53F-31E5C1FB2E07}" srcOrd="0" destOrd="3" presId="urn:microsoft.com/office/officeart/2005/8/layout/radial4"/>
    <dgm:cxn modelId="{1186B431-F2E9-44C3-BDF6-76C019E4B4C1}" type="presOf" srcId="{9FC80F06-8C5D-472E-A8FC-B4697DC92A83}" destId="{237E932B-00A6-4279-83C5-D95CB7B557AC}" srcOrd="0" destOrd="0" presId="urn:microsoft.com/office/officeart/2005/8/layout/radial4"/>
    <dgm:cxn modelId="{9C8E270F-4335-493C-8969-55CE42E61151}" type="presOf" srcId="{0098C74C-153C-4B6A-A041-25CF5A8EB0FE}" destId="{C366A59F-A9F8-438A-A53F-31E5C1FB2E07}" srcOrd="0" destOrd="6" presId="urn:microsoft.com/office/officeart/2005/8/layout/radial4"/>
    <dgm:cxn modelId="{54B706A2-F65F-444F-BB44-91F8E63CCCBC}" type="presOf" srcId="{5C5B1D20-D0FF-491A-BF6F-CF1BAD1FE29F}" destId="{C366A59F-A9F8-438A-A53F-31E5C1FB2E07}" srcOrd="0" destOrd="2" presId="urn:microsoft.com/office/officeart/2005/8/layout/radial4"/>
    <dgm:cxn modelId="{FBE33076-A8CD-4688-BA71-73FA37DAF20E}" type="presOf" srcId="{C22A6A24-82D0-4672-B480-199B8358013C}" destId="{C366A59F-A9F8-438A-A53F-31E5C1FB2E07}" srcOrd="0" destOrd="0" presId="urn:microsoft.com/office/officeart/2005/8/layout/radial4"/>
    <dgm:cxn modelId="{FF09791E-FCC2-4CD4-85C3-0517CC43A286}" type="presOf" srcId="{1B3211B3-DD13-43CC-B224-AB7E570C2899}" destId="{5AC7449D-E8DB-4E4A-8883-9AF6851170CC}" srcOrd="0" destOrd="0" presId="urn:microsoft.com/office/officeart/2005/8/layout/radial4"/>
    <dgm:cxn modelId="{4EA33B4B-7881-42CF-BAB9-7CCEE191FAA9}" type="presOf" srcId="{B2C01379-31EE-41B8-937B-4B1D48E82F9C}" destId="{A2467889-4917-43BA-B8B9-F366A36561BE}" srcOrd="0" destOrd="0" presId="urn:microsoft.com/office/officeart/2005/8/layout/radial4"/>
    <dgm:cxn modelId="{A7ED431D-36DD-464A-B3A7-FD151F79114D}" type="presOf" srcId="{9BFCED33-7FE0-47CE-94B7-0A62A5C7CFA5}" destId="{D232520A-7332-4957-89D2-DCC4B2DB80EE}" srcOrd="0" destOrd="0" presId="urn:microsoft.com/office/officeart/2005/8/layout/radial4"/>
    <dgm:cxn modelId="{DAA4C126-8661-49E4-A847-2DDE9C096CD3}" srcId="{C22A6A24-82D0-4672-B480-199B8358013C}" destId="{432165C3-1074-4FA9-AC93-9E865A1FEF86}" srcOrd="3" destOrd="0" parTransId="{ADF5877B-4CF6-46FE-A21B-75506D911318}" sibTransId="{5981D76B-9D67-4CD6-9108-F900FDB9E23A}"/>
    <dgm:cxn modelId="{01D8370D-4AA1-4AFB-BCBF-688B38D4A2DE}" srcId="{7473B8C9-BB8C-483E-800C-5A579DB2F76A}" destId="{20CFAB54-06B9-4962-9DC6-7D5DBC3B7283}" srcOrd="3" destOrd="0" parTransId="{1B3211B3-DD13-43CC-B224-AB7E570C2899}" sibTransId="{0DFC1E26-4AFB-457A-9AA9-C63355F24C31}"/>
    <dgm:cxn modelId="{982C9480-971F-4033-84E6-2714AD85F33D}" srcId="{C22A6A24-82D0-4672-B480-199B8358013C}" destId="{0098C74C-153C-4B6A-A041-25CF5A8EB0FE}" srcOrd="5" destOrd="0" parTransId="{7C91DFE6-03AF-47B7-A11F-A0438F94A021}" sibTransId="{4AE1E1FD-1B07-47BE-AD94-6E8602A4BD8E}"/>
    <dgm:cxn modelId="{FCC6BE10-C497-4774-B688-56D836A407B7}" srcId="{7473B8C9-BB8C-483E-800C-5A579DB2F76A}" destId="{C69382BC-F085-4B4C-ADC4-3F0750C245F5}" srcOrd="4" destOrd="0" parTransId="{91AC5B91-A419-4CD6-B1A1-1AC525FFFB4F}" sibTransId="{2462F814-28BC-476A-98C1-99F60A39ECC6}"/>
    <dgm:cxn modelId="{C4BEEDCA-83E4-4EF5-AA19-761B632DB537}" srcId="{C22A6A24-82D0-4672-B480-199B8358013C}" destId="{FAA3C454-C6CF-444A-8E00-0B385C420521}" srcOrd="6" destOrd="0" parTransId="{B3DE4EB7-67F5-4258-B4C7-3E0462A13171}" sibTransId="{C199593A-85B2-4E24-8EB8-9357E40CECC5}"/>
    <dgm:cxn modelId="{82D3FA8E-B7D5-48C6-8F61-C78C3151E884}" type="presOf" srcId="{FF7A8FEA-59D8-405C-A60F-0FD3BBB169B3}" destId="{2C020093-8F3E-414B-B00D-7CB5182D92E4}" srcOrd="0" destOrd="1" presId="urn:microsoft.com/office/officeart/2005/8/layout/radial4"/>
    <dgm:cxn modelId="{0CCE7CD1-7921-4017-B145-3245B0D624A8}" srcId="{9BFCED33-7FE0-47CE-94B7-0A62A5C7CFA5}" destId="{7473B8C9-BB8C-483E-800C-5A579DB2F76A}" srcOrd="0" destOrd="0" parTransId="{21DE761B-C57F-47CB-B4D0-235FD7C3D3E6}" sibTransId="{40F5202F-C02F-4838-B560-5D05B45AC3CF}"/>
    <dgm:cxn modelId="{6BD2FD92-40CA-4BC2-9726-B78CAD5DB42A}" srcId="{C22A6A24-82D0-4672-B480-199B8358013C}" destId="{4F1F71D3-5B26-43B5-A337-DD63C712EDA1}" srcOrd="4" destOrd="0" parTransId="{668C3FDC-2DBF-471F-96B0-9598E245E3AB}" sibTransId="{E4319A2F-822A-4279-8BED-8EE062E2A7C8}"/>
    <dgm:cxn modelId="{0F18E385-3498-41CA-A41A-915DC809B2C3}" srcId="{7473B8C9-BB8C-483E-800C-5A579DB2F76A}" destId="{D701AC7A-0FCC-49D7-8DAF-164AF8AE8320}" srcOrd="1" destOrd="0" parTransId="{5D26C791-BE67-4CA8-93E6-F28F8D131AB5}" sibTransId="{B2240593-8E51-4131-9748-468FCF862509}"/>
    <dgm:cxn modelId="{A77090A2-0C0F-4422-8231-1B8AF10DA88B}" type="presOf" srcId="{054EC998-B5B8-4983-805D-7DAC7EE89283}" destId="{E4BB59FB-395E-4D5B-BACA-7B0D157BF192}" srcOrd="0" destOrd="0" presId="urn:microsoft.com/office/officeart/2005/8/layout/radial4"/>
    <dgm:cxn modelId="{60DE7358-2409-45CB-9666-C0B63369E330}" type="presOf" srcId="{99B75170-BBE7-4035-9DC2-DD3036EB8F03}" destId="{77CE8A76-7688-4BE0-8682-20F891C92858}" srcOrd="0" destOrd="0" presId="urn:microsoft.com/office/officeart/2005/8/layout/radial4"/>
    <dgm:cxn modelId="{71186864-42DE-40C6-B4DA-B7863D3B8890}" type="presOf" srcId="{7F73049B-6A29-42A3-BBEA-5C6352A71F6A}" destId="{4F07EE57-B78E-450F-B0E4-2D43FC533ABC}" srcOrd="0" destOrd="0" presId="urn:microsoft.com/office/officeart/2005/8/layout/radial4"/>
    <dgm:cxn modelId="{30DE0F4B-9C11-479F-A49B-8BECF8882701}" srcId="{C22A6A24-82D0-4672-B480-199B8358013C}" destId="{5C5B1D20-D0FF-491A-BF6F-CF1BAD1FE29F}" srcOrd="1" destOrd="0" parTransId="{AFA0255F-11B4-4200-9FA8-C98506587680}" sibTransId="{FA9C0D05-6289-4D58-AC1C-8268E8EF32C5}"/>
    <dgm:cxn modelId="{D18BBBD1-BBC7-456A-9A2A-0CD4A84D9C60}" type="presOf" srcId="{7473B8C9-BB8C-483E-800C-5A579DB2F76A}" destId="{32948994-3362-442D-A7A8-66A66516F30E}" srcOrd="0" destOrd="0" presId="urn:microsoft.com/office/officeart/2005/8/layout/radial4"/>
    <dgm:cxn modelId="{D858EF40-6D13-420D-8E65-84AF86B03080}" type="presOf" srcId="{91AC5B91-A419-4CD6-B1A1-1AC525FFFB4F}" destId="{271AFEA3-0F3E-49A7-8499-228CED22315F}" srcOrd="0" destOrd="0" presId="urn:microsoft.com/office/officeart/2005/8/layout/radial4"/>
    <dgm:cxn modelId="{391CBA1F-23A4-41D9-90E1-176FA8DA6C77}" type="presOf" srcId="{7A995A13-E7F9-42A3-9920-59F70EE49BAB}" destId="{C366A59F-A9F8-438A-A53F-31E5C1FB2E07}" srcOrd="0" destOrd="1" presId="urn:microsoft.com/office/officeart/2005/8/layout/radial4"/>
    <dgm:cxn modelId="{7EEC4B6B-168F-4E0C-937F-2AB9FB6A7B60}" type="presOf" srcId="{C69382BC-F085-4B4C-ADC4-3F0750C245F5}" destId="{7B5CCD1D-4FD9-4673-B0E5-CF9DF15B4B72}" srcOrd="0" destOrd="0" presId="urn:microsoft.com/office/officeart/2005/8/layout/radial4"/>
    <dgm:cxn modelId="{9B185D86-32D5-40D5-ABED-5303EC786C53}" type="presOf" srcId="{D701AC7A-0FCC-49D7-8DAF-164AF8AE8320}" destId="{98169DE8-6199-43F6-8C64-EEBA1A0D7FDB}" srcOrd="0" destOrd="0" presId="urn:microsoft.com/office/officeart/2005/8/layout/radial4"/>
    <dgm:cxn modelId="{437621E3-05B2-4BF1-88D0-35D49BF0A04F}" type="presOf" srcId="{20CFAB54-06B9-4962-9DC6-7D5DBC3B7283}" destId="{2C020093-8F3E-414B-B00D-7CB5182D92E4}" srcOrd="0" destOrd="0" presId="urn:microsoft.com/office/officeart/2005/8/layout/radial4"/>
    <dgm:cxn modelId="{8FB45472-2C91-4685-8A54-615BB23E46A5}" type="presOf" srcId="{4F1F71D3-5B26-43B5-A337-DD63C712EDA1}" destId="{C366A59F-A9F8-438A-A53F-31E5C1FB2E07}" srcOrd="0" destOrd="5" presId="urn:microsoft.com/office/officeart/2005/8/layout/radial4"/>
    <dgm:cxn modelId="{C9D52C05-A787-48F5-A760-9702EDA97378}" srcId="{C22A6A24-82D0-4672-B480-199B8358013C}" destId="{7A995A13-E7F9-42A3-9920-59F70EE49BAB}" srcOrd="0" destOrd="0" parTransId="{7316A336-4572-4379-9901-F6822579D8F1}" sibTransId="{245693F1-D1C3-49E8-8803-8FB6841CA116}"/>
    <dgm:cxn modelId="{59319161-3959-49FF-BABA-EB078CB34C13}" srcId="{7473B8C9-BB8C-483E-800C-5A579DB2F76A}" destId="{9FC80F06-8C5D-472E-A8FC-B4697DC92A83}" srcOrd="2" destOrd="0" parTransId="{B2C01379-31EE-41B8-937B-4B1D48E82F9C}" sibTransId="{ADAD37D7-F7D3-4F10-867D-F146227F693E}"/>
    <dgm:cxn modelId="{0B0C2478-BBF1-4DE4-A9FA-A703933212EB}" type="presOf" srcId="{5D26C791-BE67-4CA8-93E6-F28F8D131AB5}" destId="{07536034-140A-41BC-BB61-1915934DC80A}" srcOrd="0" destOrd="0" presId="urn:microsoft.com/office/officeart/2005/8/layout/radial4"/>
    <dgm:cxn modelId="{97195C5F-18F7-4DA9-B4DB-39B4A06F4694}" type="presParOf" srcId="{D232520A-7332-4957-89D2-DCC4B2DB80EE}" destId="{32948994-3362-442D-A7A8-66A66516F30E}" srcOrd="0" destOrd="0" presId="urn:microsoft.com/office/officeart/2005/8/layout/radial4"/>
    <dgm:cxn modelId="{427F621C-763A-427C-BCB3-418587C4A778}" type="presParOf" srcId="{D232520A-7332-4957-89D2-DCC4B2DB80EE}" destId="{E4BB59FB-395E-4D5B-BACA-7B0D157BF192}" srcOrd="1" destOrd="0" presId="urn:microsoft.com/office/officeart/2005/8/layout/radial4"/>
    <dgm:cxn modelId="{B86AE0AD-810F-4615-92A7-9AAA289D88A9}" type="presParOf" srcId="{D232520A-7332-4957-89D2-DCC4B2DB80EE}" destId="{77CE8A76-7688-4BE0-8682-20F891C92858}" srcOrd="2" destOrd="0" presId="urn:microsoft.com/office/officeart/2005/8/layout/radial4"/>
    <dgm:cxn modelId="{3584D865-CC57-4897-9815-FECD42ED9ED9}" type="presParOf" srcId="{D232520A-7332-4957-89D2-DCC4B2DB80EE}" destId="{07536034-140A-41BC-BB61-1915934DC80A}" srcOrd="3" destOrd="0" presId="urn:microsoft.com/office/officeart/2005/8/layout/radial4"/>
    <dgm:cxn modelId="{600E7A37-6CB7-4E47-AABC-223E40C8E125}" type="presParOf" srcId="{D232520A-7332-4957-89D2-DCC4B2DB80EE}" destId="{98169DE8-6199-43F6-8C64-EEBA1A0D7FDB}" srcOrd="4" destOrd="0" presId="urn:microsoft.com/office/officeart/2005/8/layout/radial4"/>
    <dgm:cxn modelId="{CC666F70-7174-4FF7-9BE1-4D5EDBF2DC49}" type="presParOf" srcId="{D232520A-7332-4957-89D2-DCC4B2DB80EE}" destId="{A2467889-4917-43BA-B8B9-F366A36561BE}" srcOrd="5" destOrd="0" presId="urn:microsoft.com/office/officeart/2005/8/layout/radial4"/>
    <dgm:cxn modelId="{825F5ADA-DE87-487D-AAD7-629DCEC55539}" type="presParOf" srcId="{D232520A-7332-4957-89D2-DCC4B2DB80EE}" destId="{237E932B-00A6-4279-83C5-D95CB7B557AC}" srcOrd="6" destOrd="0" presId="urn:microsoft.com/office/officeart/2005/8/layout/radial4"/>
    <dgm:cxn modelId="{2F23A355-2B06-407C-A9CB-83CD9D9CAA75}" type="presParOf" srcId="{D232520A-7332-4957-89D2-DCC4B2DB80EE}" destId="{5AC7449D-E8DB-4E4A-8883-9AF6851170CC}" srcOrd="7" destOrd="0" presId="urn:microsoft.com/office/officeart/2005/8/layout/radial4"/>
    <dgm:cxn modelId="{7B130CE7-8D9C-4CD7-AB8D-0FA6D84B54C9}" type="presParOf" srcId="{D232520A-7332-4957-89D2-DCC4B2DB80EE}" destId="{2C020093-8F3E-414B-B00D-7CB5182D92E4}" srcOrd="8" destOrd="0" presId="urn:microsoft.com/office/officeart/2005/8/layout/radial4"/>
    <dgm:cxn modelId="{1B0E1573-543C-4374-B755-8BB9F58D44FB}" type="presParOf" srcId="{D232520A-7332-4957-89D2-DCC4B2DB80EE}" destId="{271AFEA3-0F3E-49A7-8499-228CED22315F}" srcOrd="9" destOrd="0" presId="urn:microsoft.com/office/officeart/2005/8/layout/radial4"/>
    <dgm:cxn modelId="{19897739-3A24-457B-B920-154E47956E7A}" type="presParOf" srcId="{D232520A-7332-4957-89D2-DCC4B2DB80EE}" destId="{7B5CCD1D-4FD9-4673-B0E5-CF9DF15B4B72}" srcOrd="10" destOrd="0" presId="urn:microsoft.com/office/officeart/2005/8/layout/radial4"/>
    <dgm:cxn modelId="{73B5431C-DC08-4985-BF16-67E0F2073241}" type="presParOf" srcId="{D232520A-7332-4957-89D2-DCC4B2DB80EE}" destId="{4F07EE57-B78E-450F-B0E4-2D43FC533ABC}" srcOrd="11" destOrd="0" presId="urn:microsoft.com/office/officeart/2005/8/layout/radial4"/>
    <dgm:cxn modelId="{696765B8-5651-4DF8-838E-0D73CC161FD5}" type="presParOf" srcId="{D232520A-7332-4957-89D2-DCC4B2DB80EE}" destId="{C366A59F-A9F8-438A-A53F-31E5C1FB2E0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E9B9E-B8CA-4F56-BD7E-8D6E53590BE9}" type="doc">
      <dgm:prSet loTypeId="urn:microsoft.com/office/officeart/2005/8/layout/vList6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28239C38-3E91-431F-B10A-984A9337161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РОВЬЗЕДО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03828EA9-01C0-4622-9B39-3A4674C82684}" type="parTrans" cxnId="{2789E6C4-5803-409E-BE3C-E883E74FFD74}">
      <dgm:prSet/>
      <dgm:spPr/>
      <dgm:t>
        <a:bodyPr/>
        <a:lstStyle/>
        <a:p>
          <a:endParaRPr lang="ru-RU"/>
        </a:p>
      </dgm:t>
    </dgm:pt>
    <dgm:pt modelId="{35477764-8602-46BA-B0E4-92CAF73E6EE9}" type="sibTrans" cxnId="{2789E6C4-5803-409E-BE3C-E883E74FFD74}">
      <dgm:prSet/>
      <dgm:spPr/>
      <dgm:t>
        <a:bodyPr/>
        <a:lstStyle/>
        <a:p>
          <a:endParaRPr lang="ru-RU"/>
        </a:p>
      </dgm:t>
    </dgm:pt>
    <dgm:pt modelId="{A1687802-0A8C-4B4F-A368-069A18E92B23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С Т П О Р</a:t>
          </a:r>
          <a:r>
            <a:rPr lang="ru-RU" b="1" dirty="0" smtClean="0"/>
            <a:t> </a:t>
          </a:r>
          <a:endParaRPr lang="ru-RU" dirty="0"/>
        </a:p>
      </dgm:t>
    </dgm:pt>
    <dgm:pt modelId="{8686000D-BAC3-4DA3-8450-38906B2D8804}" type="parTrans" cxnId="{E2262218-0B3F-48E2-B7B7-A587B254E41B}">
      <dgm:prSet/>
      <dgm:spPr/>
      <dgm:t>
        <a:bodyPr/>
        <a:lstStyle/>
        <a:p>
          <a:endParaRPr lang="ru-RU"/>
        </a:p>
      </dgm:t>
    </dgm:pt>
    <dgm:pt modelId="{3C1A3B83-3E74-4960-BDDC-13CC409D8A02}" type="sibTrans" cxnId="{E2262218-0B3F-48E2-B7B7-A587B254E41B}">
      <dgm:prSet/>
      <dgm:spPr/>
      <dgm:t>
        <a:bodyPr/>
        <a:lstStyle/>
        <a:p>
          <a:endParaRPr lang="ru-RU"/>
        </a:p>
      </dgm:t>
    </dgm:pt>
    <dgm:pt modelId="{AC26B72A-23A3-4BBF-8B8B-E8CAAE4B0AED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ИЕТАПНИ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D8B695F3-85BE-49B8-8291-5D250F9C3700}" type="parTrans" cxnId="{1F95D5DC-C294-44B7-9567-CA1DBDBF37FF}">
      <dgm:prSet/>
      <dgm:spPr/>
      <dgm:t>
        <a:bodyPr/>
        <a:lstStyle/>
        <a:p>
          <a:endParaRPr lang="ru-RU"/>
        </a:p>
      </dgm:t>
    </dgm:pt>
    <dgm:pt modelId="{0144F0F2-6835-45E4-AD2C-58CD56CBF115}" type="sibTrans" cxnId="{1F95D5DC-C294-44B7-9567-CA1DBDBF37FF}">
      <dgm:prSet/>
      <dgm:spPr/>
      <dgm:t>
        <a:bodyPr/>
        <a:lstStyle/>
        <a:p>
          <a:endParaRPr lang="ru-RU"/>
        </a:p>
      </dgm:t>
    </dgm:pt>
    <dgm:pt modelId="{DA088416-B5A0-4968-A685-B4E5282E60BC}" type="pres">
      <dgm:prSet presAssocID="{3E4E9B9E-B8CA-4F56-BD7E-8D6E53590B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92B5BF-4DAA-42E7-A363-CC2CA3AD42F7}" type="pres">
      <dgm:prSet presAssocID="{28239C38-3E91-431F-B10A-984A9337161E}" presName="linNode" presStyleCnt="0"/>
      <dgm:spPr/>
    </dgm:pt>
    <dgm:pt modelId="{D71683E1-4502-487B-B29E-29B51E391C08}" type="pres">
      <dgm:prSet presAssocID="{28239C38-3E91-431F-B10A-984A9337161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37555-6ACB-45EF-B120-F3BB58C583B9}" type="pres">
      <dgm:prSet presAssocID="{28239C38-3E91-431F-B10A-984A9337161E}" presName="childShp" presStyleLbl="bgAccFollowNode1" presStyleIdx="0" presStyleCnt="3">
        <dgm:presLayoutVars>
          <dgm:bulletEnabled val="1"/>
        </dgm:presLayoutVars>
      </dgm:prSet>
      <dgm:spPr/>
    </dgm:pt>
    <dgm:pt modelId="{6D4C5794-9725-45F7-ACCC-D8377B5AE956}" type="pres">
      <dgm:prSet presAssocID="{35477764-8602-46BA-B0E4-92CAF73E6EE9}" presName="spacing" presStyleCnt="0"/>
      <dgm:spPr/>
    </dgm:pt>
    <dgm:pt modelId="{F47764CF-964F-486B-8B13-FE207C44A5FC}" type="pres">
      <dgm:prSet presAssocID="{A1687802-0A8C-4B4F-A368-069A18E92B23}" presName="linNode" presStyleCnt="0"/>
      <dgm:spPr/>
    </dgm:pt>
    <dgm:pt modelId="{79CA53EC-F1D0-4FEF-8F70-0D94523A5F0C}" type="pres">
      <dgm:prSet presAssocID="{A1687802-0A8C-4B4F-A368-069A18E92B2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75D22-938B-49DE-89B9-6E556FE6EF92}" type="pres">
      <dgm:prSet presAssocID="{A1687802-0A8C-4B4F-A368-069A18E92B23}" presName="childShp" presStyleLbl="bgAccFollowNode1" presStyleIdx="1" presStyleCnt="3">
        <dgm:presLayoutVars>
          <dgm:bulletEnabled val="1"/>
        </dgm:presLayoutVars>
      </dgm:prSet>
      <dgm:spPr/>
    </dgm:pt>
    <dgm:pt modelId="{71844DE7-9A82-4B14-B6D7-5795F7FD162E}" type="pres">
      <dgm:prSet presAssocID="{3C1A3B83-3E74-4960-BDDC-13CC409D8A02}" presName="spacing" presStyleCnt="0"/>
      <dgm:spPr/>
    </dgm:pt>
    <dgm:pt modelId="{C289C75C-BD4B-45B8-AFB2-2930F3D3C3A4}" type="pres">
      <dgm:prSet presAssocID="{AC26B72A-23A3-4BBF-8B8B-E8CAAE4B0AED}" presName="linNode" presStyleCnt="0"/>
      <dgm:spPr/>
    </dgm:pt>
    <dgm:pt modelId="{1C62450B-5A6B-4B43-9AD2-9935A60E9269}" type="pres">
      <dgm:prSet presAssocID="{AC26B72A-23A3-4BBF-8B8B-E8CAAE4B0AE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A2B9-67BB-45A1-91E7-4041CB936AC0}" type="pres">
      <dgm:prSet presAssocID="{AC26B72A-23A3-4BBF-8B8B-E8CAAE4B0AE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1E7F73E1-0DF4-499D-A40A-93FBC67E0C6A}" type="presOf" srcId="{AC26B72A-23A3-4BBF-8B8B-E8CAAE4B0AED}" destId="{1C62450B-5A6B-4B43-9AD2-9935A60E9269}" srcOrd="0" destOrd="0" presId="urn:microsoft.com/office/officeart/2005/8/layout/vList6"/>
    <dgm:cxn modelId="{1F95D5DC-C294-44B7-9567-CA1DBDBF37FF}" srcId="{3E4E9B9E-B8CA-4F56-BD7E-8D6E53590BE9}" destId="{AC26B72A-23A3-4BBF-8B8B-E8CAAE4B0AED}" srcOrd="2" destOrd="0" parTransId="{D8B695F3-85BE-49B8-8291-5D250F9C3700}" sibTransId="{0144F0F2-6835-45E4-AD2C-58CD56CBF115}"/>
    <dgm:cxn modelId="{2789E6C4-5803-409E-BE3C-E883E74FFD74}" srcId="{3E4E9B9E-B8CA-4F56-BD7E-8D6E53590BE9}" destId="{28239C38-3E91-431F-B10A-984A9337161E}" srcOrd="0" destOrd="0" parTransId="{03828EA9-01C0-4622-9B39-3A4674C82684}" sibTransId="{35477764-8602-46BA-B0E4-92CAF73E6EE9}"/>
    <dgm:cxn modelId="{E2262218-0B3F-48E2-B7B7-A587B254E41B}" srcId="{3E4E9B9E-B8CA-4F56-BD7E-8D6E53590BE9}" destId="{A1687802-0A8C-4B4F-A368-069A18E92B23}" srcOrd="1" destOrd="0" parTransId="{8686000D-BAC3-4DA3-8450-38906B2D8804}" sibTransId="{3C1A3B83-3E74-4960-BDDC-13CC409D8A02}"/>
    <dgm:cxn modelId="{B15CF46B-7D0A-43EE-8CF5-F0ED86CB8548}" type="presOf" srcId="{3E4E9B9E-B8CA-4F56-BD7E-8D6E53590BE9}" destId="{DA088416-B5A0-4968-A685-B4E5282E60BC}" srcOrd="0" destOrd="0" presId="urn:microsoft.com/office/officeart/2005/8/layout/vList6"/>
    <dgm:cxn modelId="{EE1BA5E2-B51E-4201-B0C2-C11AC0D631E7}" type="presOf" srcId="{A1687802-0A8C-4B4F-A368-069A18E92B23}" destId="{79CA53EC-F1D0-4FEF-8F70-0D94523A5F0C}" srcOrd="0" destOrd="0" presId="urn:microsoft.com/office/officeart/2005/8/layout/vList6"/>
    <dgm:cxn modelId="{A0A09E32-90CA-4985-A4E0-462DCD69CC88}" type="presOf" srcId="{28239C38-3E91-431F-B10A-984A9337161E}" destId="{D71683E1-4502-487B-B29E-29B51E391C08}" srcOrd="0" destOrd="0" presId="urn:microsoft.com/office/officeart/2005/8/layout/vList6"/>
    <dgm:cxn modelId="{36ACAF39-A31B-48EF-B26F-E9B01845F9F4}" type="presParOf" srcId="{DA088416-B5A0-4968-A685-B4E5282E60BC}" destId="{0392B5BF-4DAA-42E7-A363-CC2CA3AD42F7}" srcOrd="0" destOrd="0" presId="urn:microsoft.com/office/officeart/2005/8/layout/vList6"/>
    <dgm:cxn modelId="{EB3AC980-4ADC-40BA-806C-484DD2AA0C79}" type="presParOf" srcId="{0392B5BF-4DAA-42E7-A363-CC2CA3AD42F7}" destId="{D71683E1-4502-487B-B29E-29B51E391C08}" srcOrd="0" destOrd="0" presId="urn:microsoft.com/office/officeart/2005/8/layout/vList6"/>
    <dgm:cxn modelId="{66D11981-F500-435C-8F0A-FA3E58E2F7E9}" type="presParOf" srcId="{0392B5BF-4DAA-42E7-A363-CC2CA3AD42F7}" destId="{D5437555-6ACB-45EF-B120-F3BB58C583B9}" srcOrd="1" destOrd="0" presId="urn:microsoft.com/office/officeart/2005/8/layout/vList6"/>
    <dgm:cxn modelId="{5DC5E12E-D2D4-4A9A-AE68-A2CA31BF113A}" type="presParOf" srcId="{DA088416-B5A0-4968-A685-B4E5282E60BC}" destId="{6D4C5794-9725-45F7-ACCC-D8377B5AE956}" srcOrd="1" destOrd="0" presId="urn:microsoft.com/office/officeart/2005/8/layout/vList6"/>
    <dgm:cxn modelId="{C4EEF07F-42D0-4DC6-ADA9-AA38E6EED8B2}" type="presParOf" srcId="{DA088416-B5A0-4968-A685-B4E5282E60BC}" destId="{F47764CF-964F-486B-8B13-FE207C44A5FC}" srcOrd="2" destOrd="0" presId="urn:microsoft.com/office/officeart/2005/8/layout/vList6"/>
    <dgm:cxn modelId="{EB39444B-ED03-4372-A587-9B7856965FF7}" type="presParOf" srcId="{F47764CF-964F-486B-8B13-FE207C44A5FC}" destId="{79CA53EC-F1D0-4FEF-8F70-0D94523A5F0C}" srcOrd="0" destOrd="0" presId="urn:microsoft.com/office/officeart/2005/8/layout/vList6"/>
    <dgm:cxn modelId="{18EB2B84-E16D-43D6-97BF-24C1A072A64B}" type="presParOf" srcId="{F47764CF-964F-486B-8B13-FE207C44A5FC}" destId="{E7175D22-938B-49DE-89B9-6E556FE6EF92}" srcOrd="1" destOrd="0" presId="urn:microsoft.com/office/officeart/2005/8/layout/vList6"/>
    <dgm:cxn modelId="{A050BFCC-F2B4-4321-A2F5-6F7970640295}" type="presParOf" srcId="{DA088416-B5A0-4968-A685-B4E5282E60BC}" destId="{71844DE7-9A82-4B14-B6D7-5795F7FD162E}" srcOrd="3" destOrd="0" presId="urn:microsoft.com/office/officeart/2005/8/layout/vList6"/>
    <dgm:cxn modelId="{D1FFC01B-A3BE-4D6D-BBAC-92EA3C2E4994}" type="presParOf" srcId="{DA088416-B5A0-4968-A685-B4E5282E60BC}" destId="{C289C75C-BD4B-45B8-AFB2-2930F3D3C3A4}" srcOrd="4" destOrd="0" presId="urn:microsoft.com/office/officeart/2005/8/layout/vList6"/>
    <dgm:cxn modelId="{2715440B-ECF7-43E5-A83E-6B308479259D}" type="presParOf" srcId="{C289C75C-BD4B-45B8-AFB2-2930F3D3C3A4}" destId="{1C62450B-5A6B-4B43-9AD2-9935A60E9269}" srcOrd="0" destOrd="0" presId="urn:microsoft.com/office/officeart/2005/8/layout/vList6"/>
    <dgm:cxn modelId="{A85D7335-8EA9-4E53-9B70-72B8A623049E}" type="presParOf" srcId="{C289C75C-BD4B-45B8-AFB2-2930F3D3C3A4}" destId="{089FA2B9-67BB-45A1-91E7-4041CB936A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4E9B9E-B8CA-4F56-BD7E-8D6E53590BE9}" type="doc">
      <dgm:prSet loTypeId="urn:microsoft.com/office/officeart/2005/8/layout/vList6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28239C38-3E91-431F-B10A-984A9337161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РОВЬЗЕДО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03828EA9-01C0-4622-9B39-3A4674C82684}" type="parTrans" cxnId="{2789E6C4-5803-409E-BE3C-E883E74FFD74}">
      <dgm:prSet/>
      <dgm:spPr/>
      <dgm:t>
        <a:bodyPr/>
        <a:lstStyle/>
        <a:p>
          <a:endParaRPr lang="ru-RU"/>
        </a:p>
      </dgm:t>
    </dgm:pt>
    <dgm:pt modelId="{35477764-8602-46BA-B0E4-92CAF73E6EE9}" type="sibTrans" cxnId="{2789E6C4-5803-409E-BE3C-E883E74FFD74}">
      <dgm:prSet/>
      <dgm:spPr/>
      <dgm:t>
        <a:bodyPr/>
        <a:lstStyle/>
        <a:p>
          <a:endParaRPr lang="ru-RU"/>
        </a:p>
      </dgm:t>
    </dgm:pt>
    <dgm:pt modelId="{A1687802-0A8C-4B4F-A368-069A18E92B23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С Т П О Р</a:t>
          </a:r>
          <a:r>
            <a:rPr lang="ru-RU" b="1" dirty="0" smtClean="0"/>
            <a:t> </a:t>
          </a:r>
          <a:endParaRPr lang="ru-RU" dirty="0"/>
        </a:p>
      </dgm:t>
    </dgm:pt>
    <dgm:pt modelId="{8686000D-BAC3-4DA3-8450-38906B2D8804}" type="parTrans" cxnId="{E2262218-0B3F-48E2-B7B7-A587B254E41B}">
      <dgm:prSet/>
      <dgm:spPr/>
      <dgm:t>
        <a:bodyPr/>
        <a:lstStyle/>
        <a:p>
          <a:endParaRPr lang="ru-RU"/>
        </a:p>
      </dgm:t>
    </dgm:pt>
    <dgm:pt modelId="{3C1A3B83-3E74-4960-BDDC-13CC409D8A02}" type="sibTrans" cxnId="{E2262218-0B3F-48E2-B7B7-A587B254E41B}">
      <dgm:prSet/>
      <dgm:spPr/>
      <dgm:t>
        <a:bodyPr/>
        <a:lstStyle/>
        <a:p>
          <a:endParaRPr lang="ru-RU"/>
        </a:p>
      </dgm:t>
    </dgm:pt>
    <dgm:pt modelId="{AC26B72A-23A3-4BBF-8B8B-E8CAAE4B0AED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ИЕТАПНИ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D8B695F3-85BE-49B8-8291-5D250F9C3700}" type="parTrans" cxnId="{1F95D5DC-C294-44B7-9567-CA1DBDBF37FF}">
      <dgm:prSet/>
      <dgm:spPr/>
      <dgm:t>
        <a:bodyPr/>
        <a:lstStyle/>
        <a:p>
          <a:endParaRPr lang="ru-RU"/>
        </a:p>
      </dgm:t>
    </dgm:pt>
    <dgm:pt modelId="{0144F0F2-6835-45E4-AD2C-58CD56CBF115}" type="sibTrans" cxnId="{1F95D5DC-C294-44B7-9567-CA1DBDBF37FF}">
      <dgm:prSet/>
      <dgm:spPr/>
      <dgm:t>
        <a:bodyPr/>
        <a:lstStyle/>
        <a:p>
          <a:endParaRPr lang="ru-RU"/>
        </a:p>
      </dgm:t>
    </dgm:pt>
    <dgm:pt modelId="{DA088416-B5A0-4968-A685-B4E5282E60BC}" type="pres">
      <dgm:prSet presAssocID="{3E4E9B9E-B8CA-4F56-BD7E-8D6E53590B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92B5BF-4DAA-42E7-A363-CC2CA3AD42F7}" type="pres">
      <dgm:prSet presAssocID="{28239C38-3E91-431F-B10A-984A9337161E}" presName="linNode" presStyleCnt="0"/>
      <dgm:spPr/>
    </dgm:pt>
    <dgm:pt modelId="{D71683E1-4502-487B-B29E-29B51E391C08}" type="pres">
      <dgm:prSet presAssocID="{28239C38-3E91-431F-B10A-984A9337161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37555-6ACB-45EF-B120-F3BB58C583B9}" type="pres">
      <dgm:prSet presAssocID="{28239C38-3E91-431F-B10A-984A9337161E}" presName="childShp" presStyleLbl="bgAccFollowNode1" presStyleIdx="0" presStyleCnt="3">
        <dgm:presLayoutVars>
          <dgm:bulletEnabled val="1"/>
        </dgm:presLayoutVars>
      </dgm:prSet>
      <dgm:spPr/>
    </dgm:pt>
    <dgm:pt modelId="{6D4C5794-9725-45F7-ACCC-D8377B5AE956}" type="pres">
      <dgm:prSet presAssocID="{35477764-8602-46BA-B0E4-92CAF73E6EE9}" presName="spacing" presStyleCnt="0"/>
      <dgm:spPr/>
    </dgm:pt>
    <dgm:pt modelId="{F47764CF-964F-486B-8B13-FE207C44A5FC}" type="pres">
      <dgm:prSet presAssocID="{A1687802-0A8C-4B4F-A368-069A18E92B23}" presName="linNode" presStyleCnt="0"/>
      <dgm:spPr/>
    </dgm:pt>
    <dgm:pt modelId="{79CA53EC-F1D0-4FEF-8F70-0D94523A5F0C}" type="pres">
      <dgm:prSet presAssocID="{A1687802-0A8C-4B4F-A368-069A18E92B2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75D22-938B-49DE-89B9-6E556FE6EF92}" type="pres">
      <dgm:prSet presAssocID="{A1687802-0A8C-4B4F-A368-069A18E92B23}" presName="childShp" presStyleLbl="bgAccFollowNode1" presStyleIdx="1" presStyleCnt="3">
        <dgm:presLayoutVars>
          <dgm:bulletEnabled val="1"/>
        </dgm:presLayoutVars>
      </dgm:prSet>
      <dgm:spPr/>
    </dgm:pt>
    <dgm:pt modelId="{71844DE7-9A82-4B14-B6D7-5795F7FD162E}" type="pres">
      <dgm:prSet presAssocID="{3C1A3B83-3E74-4960-BDDC-13CC409D8A02}" presName="spacing" presStyleCnt="0"/>
      <dgm:spPr/>
    </dgm:pt>
    <dgm:pt modelId="{C289C75C-BD4B-45B8-AFB2-2930F3D3C3A4}" type="pres">
      <dgm:prSet presAssocID="{AC26B72A-23A3-4BBF-8B8B-E8CAAE4B0AED}" presName="linNode" presStyleCnt="0"/>
      <dgm:spPr/>
    </dgm:pt>
    <dgm:pt modelId="{1C62450B-5A6B-4B43-9AD2-9935A60E9269}" type="pres">
      <dgm:prSet presAssocID="{AC26B72A-23A3-4BBF-8B8B-E8CAAE4B0AE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A2B9-67BB-45A1-91E7-4041CB936AC0}" type="pres">
      <dgm:prSet presAssocID="{AC26B72A-23A3-4BBF-8B8B-E8CAAE4B0AE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0928BD80-8776-4685-A78B-9695FDB9E783}" type="presOf" srcId="{A1687802-0A8C-4B4F-A368-069A18E92B23}" destId="{79CA53EC-F1D0-4FEF-8F70-0D94523A5F0C}" srcOrd="0" destOrd="0" presId="urn:microsoft.com/office/officeart/2005/8/layout/vList6"/>
    <dgm:cxn modelId="{1F95D5DC-C294-44B7-9567-CA1DBDBF37FF}" srcId="{3E4E9B9E-B8CA-4F56-BD7E-8D6E53590BE9}" destId="{AC26B72A-23A3-4BBF-8B8B-E8CAAE4B0AED}" srcOrd="2" destOrd="0" parTransId="{D8B695F3-85BE-49B8-8291-5D250F9C3700}" sibTransId="{0144F0F2-6835-45E4-AD2C-58CD56CBF115}"/>
    <dgm:cxn modelId="{9A1211DB-770C-4E62-9541-F418770FA2D2}" type="presOf" srcId="{3E4E9B9E-B8CA-4F56-BD7E-8D6E53590BE9}" destId="{DA088416-B5A0-4968-A685-B4E5282E60BC}" srcOrd="0" destOrd="0" presId="urn:microsoft.com/office/officeart/2005/8/layout/vList6"/>
    <dgm:cxn modelId="{2789E6C4-5803-409E-BE3C-E883E74FFD74}" srcId="{3E4E9B9E-B8CA-4F56-BD7E-8D6E53590BE9}" destId="{28239C38-3E91-431F-B10A-984A9337161E}" srcOrd="0" destOrd="0" parTransId="{03828EA9-01C0-4622-9B39-3A4674C82684}" sibTransId="{35477764-8602-46BA-B0E4-92CAF73E6EE9}"/>
    <dgm:cxn modelId="{E2262218-0B3F-48E2-B7B7-A587B254E41B}" srcId="{3E4E9B9E-B8CA-4F56-BD7E-8D6E53590BE9}" destId="{A1687802-0A8C-4B4F-A368-069A18E92B23}" srcOrd="1" destOrd="0" parTransId="{8686000D-BAC3-4DA3-8450-38906B2D8804}" sibTransId="{3C1A3B83-3E74-4960-BDDC-13CC409D8A02}"/>
    <dgm:cxn modelId="{13A11E95-9CBF-4CBD-B886-12015C8AE3C2}" type="presOf" srcId="{AC26B72A-23A3-4BBF-8B8B-E8CAAE4B0AED}" destId="{1C62450B-5A6B-4B43-9AD2-9935A60E9269}" srcOrd="0" destOrd="0" presId="urn:microsoft.com/office/officeart/2005/8/layout/vList6"/>
    <dgm:cxn modelId="{DDAF0FE0-4CDB-4B38-9025-31EC4CB11918}" type="presOf" srcId="{28239C38-3E91-431F-B10A-984A9337161E}" destId="{D71683E1-4502-487B-B29E-29B51E391C08}" srcOrd="0" destOrd="0" presId="urn:microsoft.com/office/officeart/2005/8/layout/vList6"/>
    <dgm:cxn modelId="{A3A77816-0167-418F-8C73-BEB84EA5ECBD}" type="presParOf" srcId="{DA088416-B5A0-4968-A685-B4E5282E60BC}" destId="{0392B5BF-4DAA-42E7-A363-CC2CA3AD42F7}" srcOrd="0" destOrd="0" presId="urn:microsoft.com/office/officeart/2005/8/layout/vList6"/>
    <dgm:cxn modelId="{C1E68C48-0513-4668-ADA2-CC8ABF4139C6}" type="presParOf" srcId="{0392B5BF-4DAA-42E7-A363-CC2CA3AD42F7}" destId="{D71683E1-4502-487B-B29E-29B51E391C08}" srcOrd="0" destOrd="0" presId="urn:microsoft.com/office/officeart/2005/8/layout/vList6"/>
    <dgm:cxn modelId="{3248D143-FAA6-4B92-AB44-90FD93C3239B}" type="presParOf" srcId="{0392B5BF-4DAA-42E7-A363-CC2CA3AD42F7}" destId="{D5437555-6ACB-45EF-B120-F3BB58C583B9}" srcOrd="1" destOrd="0" presId="urn:microsoft.com/office/officeart/2005/8/layout/vList6"/>
    <dgm:cxn modelId="{13FF39BC-4B18-49CC-88B0-CA2464EAFAAD}" type="presParOf" srcId="{DA088416-B5A0-4968-A685-B4E5282E60BC}" destId="{6D4C5794-9725-45F7-ACCC-D8377B5AE956}" srcOrd="1" destOrd="0" presId="urn:microsoft.com/office/officeart/2005/8/layout/vList6"/>
    <dgm:cxn modelId="{606C8D71-1543-4BD1-82F3-DFBFD701E62B}" type="presParOf" srcId="{DA088416-B5A0-4968-A685-B4E5282E60BC}" destId="{F47764CF-964F-486B-8B13-FE207C44A5FC}" srcOrd="2" destOrd="0" presId="urn:microsoft.com/office/officeart/2005/8/layout/vList6"/>
    <dgm:cxn modelId="{FFA108CB-C114-4A39-A042-7448089D1567}" type="presParOf" srcId="{F47764CF-964F-486B-8B13-FE207C44A5FC}" destId="{79CA53EC-F1D0-4FEF-8F70-0D94523A5F0C}" srcOrd="0" destOrd="0" presId="urn:microsoft.com/office/officeart/2005/8/layout/vList6"/>
    <dgm:cxn modelId="{858C5EB2-0047-462A-8F50-A331B495DB2C}" type="presParOf" srcId="{F47764CF-964F-486B-8B13-FE207C44A5FC}" destId="{E7175D22-938B-49DE-89B9-6E556FE6EF92}" srcOrd="1" destOrd="0" presId="urn:microsoft.com/office/officeart/2005/8/layout/vList6"/>
    <dgm:cxn modelId="{692605DB-963B-496B-858C-219DCC15390A}" type="presParOf" srcId="{DA088416-B5A0-4968-A685-B4E5282E60BC}" destId="{71844DE7-9A82-4B14-B6D7-5795F7FD162E}" srcOrd="3" destOrd="0" presId="urn:microsoft.com/office/officeart/2005/8/layout/vList6"/>
    <dgm:cxn modelId="{CCE1E570-BE7B-443C-ACF8-1C7ED97E7EFB}" type="presParOf" srcId="{DA088416-B5A0-4968-A685-B4E5282E60BC}" destId="{C289C75C-BD4B-45B8-AFB2-2930F3D3C3A4}" srcOrd="4" destOrd="0" presId="urn:microsoft.com/office/officeart/2005/8/layout/vList6"/>
    <dgm:cxn modelId="{713EB166-D916-4F08-96D1-9CF561824046}" type="presParOf" srcId="{C289C75C-BD4B-45B8-AFB2-2930F3D3C3A4}" destId="{1C62450B-5A6B-4B43-9AD2-9935A60E9269}" srcOrd="0" destOrd="0" presId="urn:microsoft.com/office/officeart/2005/8/layout/vList6"/>
    <dgm:cxn modelId="{47C8001E-9E01-4BBA-8187-D2AEB26D3040}" type="presParOf" srcId="{C289C75C-BD4B-45B8-AFB2-2930F3D3C3A4}" destId="{089FA2B9-67BB-45A1-91E7-4041CB936A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4E9B9E-B8CA-4F56-BD7E-8D6E53590BE9}" type="doc">
      <dgm:prSet loTypeId="urn:microsoft.com/office/officeart/2005/8/layout/vList6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DA088416-B5A0-4968-A685-B4E5282E60BC}" type="pres">
      <dgm:prSet presAssocID="{3E4E9B9E-B8CA-4F56-BD7E-8D6E53590B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CF5B5CD-ADA3-416F-8439-9AD0D9AF87CF}" type="presOf" srcId="{3E4E9B9E-B8CA-4F56-BD7E-8D6E53590BE9}" destId="{DA088416-B5A0-4968-A685-B4E5282E60BC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4E9B9E-B8CA-4F56-BD7E-8D6E53590BE9}" type="doc">
      <dgm:prSet loTypeId="urn:microsoft.com/office/officeart/2005/8/layout/vList6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DA088416-B5A0-4968-A685-B4E5282E60BC}" type="pres">
      <dgm:prSet presAssocID="{3E4E9B9E-B8CA-4F56-BD7E-8D6E53590B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74EC4B55-86BF-4B93-925B-DA9B8BFC4C24}" type="presOf" srcId="{3E4E9B9E-B8CA-4F56-BD7E-8D6E53590BE9}" destId="{DA088416-B5A0-4968-A685-B4E5282E60BC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48994-3362-442D-A7A8-66A66516F30E}">
      <dsp:nvSpPr>
        <dsp:cNvPr id="0" name=""/>
        <dsp:cNvSpPr/>
      </dsp:nvSpPr>
      <dsp:spPr>
        <a:xfrm>
          <a:off x="2353881" y="159948"/>
          <a:ext cx="3946279" cy="22936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itchFamily="18" charset="0"/>
            </a:rPr>
            <a:t>Основные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itchFamily="18" charset="0"/>
            </a:rPr>
            <a:t>составляющие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itchFamily="18" charset="0"/>
            </a:rPr>
            <a:t>здорового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itchFamily="18" charset="0"/>
            </a:rPr>
            <a:t>образа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itchFamily="18" charset="0"/>
            </a:rPr>
            <a:t>жизни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931800" y="495842"/>
        <a:ext cx="2790441" cy="1621840"/>
      </dsp:txXfrm>
    </dsp:sp>
    <dsp:sp modelId="{E4BB59FB-395E-4D5B-BACA-7B0D157BF192}">
      <dsp:nvSpPr>
        <dsp:cNvPr id="0" name=""/>
        <dsp:cNvSpPr/>
      </dsp:nvSpPr>
      <dsp:spPr>
        <a:xfrm rot="8451767">
          <a:off x="976141" y="2742472"/>
          <a:ext cx="2362446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CE8A76-7688-4BE0-8682-20F891C92858}">
      <dsp:nvSpPr>
        <dsp:cNvPr id="0" name=""/>
        <dsp:cNvSpPr/>
      </dsp:nvSpPr>
      <dsp:spPr>
        <a:xfrm>
          <a:off x="144019" y="3169746"/>
          <a:ext cx="2194289" cy="1296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Закаливание</a:t>
          </a:r>
          <a:endParaRPr lang="ru-RU" sz="1800" b="1" i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81987" y="3207714"/>
        <a:ext cx="2118353" cy="1220370"/>
      </dsp:txXfrm>
    </dsp:sp>
    <dsp:sp modelId="{07536034-140A-41BC-BB61-1915934DC80A}">
      <dsp:nvSpPr>
        <dsp:cNvPr id="0" name=""/>
        <dsp:cNvSpPr/>
      </dsp:nvSpPr>
      <dsp:spPr>
        <a:xfrm rot="9853799">
          <a:off x="1002678" y="1704750"/>
          <a:ext cx="1494046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169DE8-6199-43F6-8C64-EEBA1A0D7FDB}">
      <dsp:nvSpPr>
        <dsp:cNvPr id="0" name=""/>
        <dsp:cNvSpPr/>
      </dsp:nvSpPr>
      <dsp:spPr>
        <a:xfrm>
          <a:off x="220604" y="1589484"/>
          <a:ext cx="1620382" cy="1296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Режим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дня</a:t>
          </a:r>
          <a:endParaRPr lang="ru-RU" sz="1800" b="1" i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58572" y="1627452"/>
        <a:ext cx="1544446" cy="1220370"/>
      </dsp:txXfrm>
    </dsp:sp>
    <dsp:sp modelId="{A2467889-4917-43BA-B8B9-F366A36561BE}">
      <dsp:nvSpPr>
        <dsp:cNvPr id="0" name=""/>
        <dsp:cNvSpPr/>
      </dsp:nvSpPr>
      <dsp:spPr>
        <a:xfrm rot="6183772">
          <a:off x="2465373" y="3501068"/>
          <a:ext cx="2551958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7E932B-00A6-4279-83C5-D95CB7B557AC}">
      <dsp:nvSpPr>
        <dsp:cNvPr id="0" name=""/>
        <dsp:cNvSpPr/>
      </dsp:nvSpPr>
      <dsp:spPr>
        <a:xfrm>
          <a:off x="2296205" y="4425739"/>
          <a:ext cx="2313501" cy="1296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Физическая активность</a:t>
          </a:r>
          <a:endParaRPr lang="ru-RU" sz="1800" b="1" i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334173" y="4463707"/>
        <a:ext cx="2237565" cy="1220370"/>
      </dsp:txXfrm>
    </dsp:sp>
    <dsp:sp modelId="{5AC7449D-E8DB-4E4A-8883-9AF6851170CC}">
      <dsp:nvSpPr>
        <dsp:cNvPr id="0" name=""/>
        <dsp:cNvSpPr/>
      </dsp:nvSpPr>
      <dsp:spPr>
        <a:xfrm rot="4156174">
          <a:off x="3950612" y="3478535"/>
          <a:ext cx="2646435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020093-8F3E-414B-B00D-7CB5182D92E4}">
      <dsp:nvSpPr>
        <dsp:cNvPr id="0" name=""/>
        <dsp:cNvSpPr/>
      </dsp:nvSpPr>
      <dsp:spPr>
        <a:xfrm>
          <a:off x="4932020" y="4397793"/>
          <a:ext cx="1620382" cy="1296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4969988" y="4435761"/>
        <a:ext cx="1544446" cy="1220370"/>
      </dsp:txXfrm>
    </dsp:sp>
    <dsp:sp modelId="{271AFEA3-0F3E-49A7-8499-228CED22315F}">
      <dsp:nvSpPr>
        <dsp:cNvPr id="0" name=""/>
        <dsp:cNvSpPr/>
      </dsp:nvSpPr>
      <dsp:spPr>
        <a:xfrm rot="1040845">
          <a:off x="6115174" y="1774091"/>
          <a:ext cx="1527796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5CCD1D-4FD9-4673-B0E5-CF9DF15B4B72}">
      <dsp:nvSpPr>
        <dsp:cNvPr id="0" name=""/>
        <dsp:cNvSpPr/>
      </dsp:nvSpPr>
      <dsp:spPr>
        <a:xfrm>
          <a:off x="6575490" y="1683570"/>
          <a:ext cx="2065469" cy="1296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613458" y="1721538"/>
        <a:ext cx="1989533" cy="1220370"/>
      </dsp:txXfrm>
    </dsp:sp>
    <dsp:sp modelId="{4F07EE57-B78E-450F-B0E4-2D43FC533ABC}">
      <dsp:nvSpPr>
        <dsp:cNvPr id="0" name=""/>
        <dsp:cNvSpPr/>
      </dsp:nvSpPr>
      <dsp:spPr>
        <a:xfrm rot="2526722">
          <a:off x="5119649" y="3137566"/>
          <a:ext cx="3195240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66A59F-A9F8-438A-A53F-31E5C1FB2E07}">
      <dsp:nvSpPr>
        <dsp:cNvPr id="0" name=""/>
        <dsp:cNvSpPr/>
      </dsp:nvSpPr>
      <dsp:spPr>
        <a:xfrm>
          <a:off x="7020239" y="3890613"/>
          <a:ext cx="1764402" cy="1296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</dsp:txBody>
      <dsp:txXfrm>
        <a:off x="7058207" y="3928581"/>
        <a:ext cx="1688466" cy="1220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37555-6ACB-45EF-B120-F3BB58C583B9}">
      <dsp:nvSpPr>
        <dsp:cNvPr id="0" name=""/>
        <dsp:cNvSpPr/>
      </dsp:nvSpPr>
      <dsp:spPr>
        <a:xfrm>
          <a:off x="3427580" y="0"/>
          <a:ext cx="5141371" cy="1912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683E1-4502-487B-B29E-29B51E391C08}">
      <dsp:nvSpPr>
        <dsp:cNvPr id="0" name=""/>
        <dsp:cNvSpPr/>
      </dsp:nvSpPr>
      <dsp:spPr>
        <a:xfrm>
          <a:off x="0" y="0"/>
          <a:ext cx="3427580" cy="191271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accent6">
                  <a:lumMod val="50000"/>
                </a:schemeClr>
              </a:solidFill>
            </a:rPr>
            <a:t>РОВЬЗЕДО</a:t>
          </a:r>
          <a:endParaRPr lang="ru-RU" sz="4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3371" y="93371"/>
        <a:ext cx="3240838" cy="1725970"/>
      </dsp:txXfrm>
    </dsp:sp>
    <dsp:sp modelId="{E7175D22-938B-49DE-89B9-6E556FE6EF92}">
      <dsp:nvSpPr>
        <dsp:cNvPr id="0" name=""/>
        <dsp:cNvSpPr/>
      </dsp:nvSpPr>
      <dsp:spPr>
        <a:xfrm>
          <a:off x="3427580" y="2103983"/>
          <a:ext cx="5141371" cy="1912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A53EC-F1D0-4FEF-8F70-0D94523A5F0C}">
      <dsp:nvSpPr>
        <dsp:cNvPr id="0" name=""/>
        <dsp:cNvSpPr/>
      </dsp:nvSpPr>
      <dsp:spPr>
        <a:xfrm>
          <a:off x="0" y="2103983"/>
          <a:ext cx="3427580" cy="1912712"/>
        </a:xfrm>
        <a:prstGeom prst="roundRect">
          <a:avLst/>
        </a:prstGeom>
        <a:solidFill>
          <a:schemeClr val="accent5">
            <a:shade val="50000"/>
            <a:hueOff val="-112981"/>
            <a:satOff val="4789"/>
            <a:lumOff val="256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accent6">
                  <a:lumMod val="50000"/>
                </a:schemeClr>
              </a:solidFill>
            </a:rPr>
            <a:t>С Т П О Р</a:t>
          </a:r>
          <a:r>
            <a:rPr lang="ru-RU" sz="4100" b="1" kern="1200" dirty="0" smtClean="0"/>
            <a:t> </a:t>
          </a:r>
          <a:endParaRPr lang="ru-RU" sz="4100" kern="1200" dirty="0"/>
        </a:p>
      </dsp:txBody>
      <dsp:txXfrm>
        <a:off x="93371" y="2197354"/>
        <a:ext cx="3240838" cy="1725970"/>
      </dsp:txXfrm>
    </dsp:sp>
    <dsp:sp modelId="{089FA2B9-67BB-45A1-91E7-4041CB936AC0}">
      <dsp:nvSpPr>
        <dsp:cNvPr id="0" name=""/>
        <dsp:cNvSpPr/>
      </dsp:nvSpPr>
      <dsp:spPr>
        <a:xfrm>
          <a:off x="3427580" y="4207967"/>
          <a:ext cx="5141371" cy="1912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2450B-5A6B-4B43-9AD2-9935A60E9269}">
      <dsp:nvSpPr>
        <dsp:cNvPr id="0" name=""/>
        <dsp:cNvSpPr/>
      </dsp:nvSpPr>
      <dsp:spPr>
        <a:xfrm>
          <a:off x="0" y="4207967"/>
          <a:ext cx="3427580" cy="1912712"/>
        </a:xfrm>
        <a:prstGeom prst="roundRect">
          <a:avLst/>
        </a:prstGeom>
        <a:solidFill>
          <a:schemeClr val="accent5">
            <a:shade val="50000"/>
            <a:hueOff val="-112981"/>
            <a:satOff val="4789"/>
            <a:lumOff val="256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accent6">
                  <a:lumMod val="50000"/>
                </a:schemeClr>
              </a:solidFill>
            </a:rPr>
            <a:t>ИЕТАПНИ</a:t>
          </a:r>
          <a:endParaRPr lang="ru-RU" sz="41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3371" y="4301338"/>
        <a:ext cx="3240838" cy="172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37555-6ACB-45EF-B120-F3BB58C583B9}">
      <dsp:nvSpPr>
        <dsp:cNvPr id="0" name=""/>
        <dsp:cNvSpPr/>
      </dsp:nvSpPr>
      <dsp:spPr>
        <a:xfrm>
          <a:off x="3427580" y="0"/>
          <a:ext cx="5141371" cy="1912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683E1-4502-487B-B29E-29B51E391C08}">
      <dsp:nvSpPr>
        <dsp:cNvPr id="0" name=""/>
        <dsp:cNvSpPr/>
      </dsp:nvSpPr>
      <dsp:spPr>
        <a:xfrm>
          <a:off x="0" y="0"/>
          <a:ext cx="3427580" cy="191271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accent6">
                  <a:lumMod val="50000"/>
                </a:schemeClr>
              </a:solidFill>
            </a:rPr>
            <a:t>РОВЬЗЕДО</a:t>
          </a:r>
          <a:endParaRPr lang="ru-RU" sz="4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3371" y="93371"/>
        <a:ext cx="3240838" cy="1725970"/>
      </dsp:txXfrm>
    </dsp:sp>
    <dsp:sp modelId="{E7175D22-938B-49DE-89B9-6E556FE6EF92}">
      <dsp:nvSpPr>
        <dsp:cNvPr id="0" name=""/>
        <dsp:cNvSpPr/>
      </dsp:nvSpPr>
      <dsp:spPr>
        <a:xfrm>
          <a:off x="3427580" y="2103983"/>
          <a:ext cx="5141371" cy="1912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A53EC-F1D0-4FEF-8F70-0D94523A5F0C}">
      <dsp:nvSpPr>
        <dsp:cNvPr id="0" name=""/>
        <dsp:cNvSpPr/>
      </dsp:nvSpPr>
      <dsp:spPr>
        <a:xfrm>
          <a:off x="0" y="2103983"/>
          <a:ext cx="3427580" cy="1912712"/>
        </a:xfrm>
        <a:prstGeom prst="roundRect">
          <a:avLst/>
        </a:prstGeom>
        <a:solidFill>
          <a:schemeClr val="accent5">
            <a:shade val="50000"/>
            <a:hueOff val="-112981"/>
            <a:satOff val="4789"/>
            <a:lumOff val="256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accent6">
                  <a:lumMod val="50000"/>
                </a:schemeClr>
              </a:solidFill>
            </a:rPr>
            <a:t>С Т П О Р</a:t>
          </a:r>
          <a:r>
            <a:rPr lang="ru-RU" sz="4100" b="1" kern="1200" dirty="0" smtClean="0"/>
            <a:t> </a:t>
          </a:r>
          <a:endParaRPr lang="ru-RU" sz="4100" kern="1200" dirty="0"/>
        </a:p>
      </dsp:txBody>
      <dsp:txXfrm>
        <a:off x="93371" y="2197354"/>
        <a:ext cx="3240838" cy="1725970"/>
      </dsp:txXfrm>
    </dsp:sp>
    <dsp:sp modelId="{089FA2B9-67BB-45A1-91E7-4041CB936AC0}">
      <dsp:nvSpPr>
        <dsp:cNvPr id="0" name=""/>
        <dsp:cNvSpPr/>
      </dsp:nvSpPr>
      <dsp:spPr>
        <a:xfrm>
          <a:off x="3427580" y="4207967"/>
          <a:ext cx="5141371" cy="1912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2450B-5A6B-4B43-9AD2-9935A60E9269}">
      <dsp:nvSpPr>
        <dsp:cNvPr id="0" name=""/>
        <dsp:cNvSpPr/>
      </dsp:nvSpPr>
      <dsp:spPr>
        <a:xfrm>
          <a:off x="0" y="4207967"/>
          <a:ext cx="3427580" cy="1912712"/>
        </a:xfrm>
        <a:prstGeom prst="roundRect">
          <a:avLst/>
        </a:prstGeom>
        <a:solidFill>
          <a:schemeClr val="accent5">
            <a:shade val="50000"/>
            <a:hueOff val="-112981"/>
            <a:satOff val="4789"/>
            <a:lumOff val="256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accent6">
                  <a:lumMod val="50000"/>
                </a:schemeClr>
              </a:solidFill>
            </a:rPr>
            <a:t>ИЕТАПНИ</a:t>
          </a:r>
          <a:endParaRPr lang="ru-RU" sz="41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3371" y="4301338"/>
        <a:ext cx="3240838" cy="1725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6F28E6-C042-4D87-8C01-A6FD849746D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21C6AA-E8E8-492C-A96F-1B7BD278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estri4estvo.ru/wp-content/uploads/2011/05/%D1%81%D0%BF%D0%BE%D1%80%D1%82-%D0%B7%D0%B4%D0%BE%D1%80%D0%BE%D0%B2%D1%8C%D0%B5_%D0%BD%D0%BE%D0%B2%D1%8B%D0%B9-%D1%80%D0%B0%D0%B7%D0%BC%D0%B5%D1%80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251520" y="188640"/>
            <a:ext cx="3089143" cy="308914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5400" b="1" dirty="0" smtClean="0">
                <a:ln w="5715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здоровом теле здоровый дух.</a:t>
            </a:r>
            <a:endParaRPr lang="ru-RU" sz="5400" b="1" dirty="0">
              <a:ln w="57150">
                <a:solidFill>
                  <a:srgbClr val="C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052736"/>
            <a:ext cx="4099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К л а с </a:t>
            </a:r>
            <a:r>
              <a:rPr lang="ru-RU" sz="3200" b="1" dirty="0" err="1" smtClean="0">
                <a:solidFill>
                  <a:srgbClr val="002060"/>
                </a:solidFill>
                <a:latin typeface="Cambria" pitchFamily="18" charset="0"/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н ы й   ч а с :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FF33CC"/>
                </a:solidFill>
              </a:rPr>
              <a:t>Главные выводы:</a:t>
            </a:r>
            <a:r>
              <a:rPr lang="ru-RU" sz="4000"/>
              <a:t> </a:t>
            </a:r>
          </a:p>
        </p:txBody>
      </p:sp>
      <p:pic>
        <p:nvPicPr>
          <p:cNvPr id="7172" name="Picture 4" descr="мед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331912" cy="220503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47181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Курение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6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-</a:t>
            </a:r>
            <a:r>
              <a:rPr lang="ru-RU" sz="26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разрушает организм.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2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2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-</a:t>
            </a:r>
            <a:r>
              <a:rPr lang="ru-RU" sz="3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приводит к неизлечимым болезням.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-снижает </a:t>
            </a:r>
            <a:r>
              <a:rPr lang="ru-RU" sz="3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физическую активность.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3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портит цвет кожи.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-забирает </a:t>
            </a:r>
            <a:r>
              <a:rPr lang="ru-RU" sz="3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свободу, человек становится его рабом. </a:t>
            </a:r>
            <a:endParaRPr lang="ru-RU" sz="3000" b="1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3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 </a:t>
            </a:r>
            <a:endParaRPr lang="ru-RU" spc="3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23528" y="332656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27984" y="620688"/>
            <a:ext cx="3464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spc="3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  <a:endParaRPr lang="ru-RU" sz="6000" b="1" i="1" spc="3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2924944"/>
            <a:ext cx="2445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spc="3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endParaRPr lang="ru-RU" sz="5400" b="1" i="1" spc="3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013176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spc="3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</a:t>
            </a:r>
            <a:endParaRPr lang="ru-RU" sz="5400" b="1" i="1" spc="3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3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 </a:t>
            </a:r>
            <a:endParaRPr lang="ru-RU" spc="3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23528" y="332656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27984" y="620688"/>
            <a:ext cx="3464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spc="3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  <a:endParaRPr lang="ru-RU" sz="6000" b="1" i="1" spc="3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2924944"/>
            <a:ext cx="2445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spc="3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endParaRPr lang="ru-RU" sz="5400" b="1" i="1" spc="3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013176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spc="3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</a:t>
            </a:r>
            <a:endParaRPr lang="ru-RU" sz="5400" b="1" i="1" spc="3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3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 </a:t>
            </a:r>
            <a:endParaRPr lang="ru-RU" spc="3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820472" y="6309320"/>
          <a:ext cx="72008" cy="14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5" y="332656"/>
          <a:ext cx="8496944" cy="6120680"/>
        </p:xfrm>
        <a:graphic>
          <a:graphicData uri="http://schemas.openxmlformats.org/drawingml/2006/table">
            <a:tbl>
              <a:tblPr/>
              <a:tblGrid>
                <a:gridCol w="1061530"/>
                <a:gridCol w="1061530"/>
                <a:gridCol w="1062314"/>
                <a:gridCol w="1062314"/>
                <a:gridCol w="1062314"/>
                <a:gridCol w="1062314"/>
                <a:gridCol w="1062314"/>
                <a:gridCol w="1062314"/>
              </a:tblGrid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3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 </a:t>
            </a:r>
            <a:endParaRPr lang="ru-RU" spc="3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820472" y="6309320"/>
          <a:ext cx="72008" cy="14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5" y="332656"/>
          <a:ext cx="8496944" cy="6120680"/>
        </p:xfrm>
        <a:graphic>
          <a:graphicData uri="http://schemas.openxmlformats.org/drawingml/2006/table">
            <a:tbl>
              <a:tblPr/>
              <a:tblGrid>
                <a:gridCol w="1061530"/>
                <a:gridCol w="1061530"/>
                <a:gridCol w="1062314"/>
                <a:gridCol w="1062314"/>
                <a:gridCol w="1062314"/>
                <a:gridCol w="1062314"/>
                <a:gridCol w="1062314"/>
                <a:gridCol w="1062314"/>
              </a:tblGrid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1" marR="60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лнце 6"/>
          <p:cNvSpPr/>
          <p:nvPr/>
        </p:nvSpPr>
        <p:spPr>
          <a:xfrm>
            <a:off x="251520" y="188640"/>
            <a:ext cx="3089143" cy="308914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3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 </a:t>
            </a:r>
            <a:endParaRPr lang="ru-RU" spc="3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208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spc="3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Занимайтесь  спортом  и  будьте  здоровы!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5400" b="1" dirty="0" smtClean="0">
                <a:ln w="5715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здоровом теле здоровый дух.</a:t>
            </a:r>
            <a:endParaRPr lang="ru-RU" sz="5400" b="1" dirty="0">
              <a:ln w="57150">
                <a:solidFill>
                  <a:srgbClr val="C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51520" y="188640"/>
            <a:ext cx="3089143" cy="308914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4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251520" y="188640"/>
            <a:ext cx="3089143" cy="308914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а 85 из 160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276" y="0"/>
            <a:ext cx="3480724" cy="2636912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36354705-3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437112"/>
            <a:ext cx="3370254" cy="2420889"/>
          </a:xfrm>
          <a:prstGeom prst="rect">
            <a:avLst/>
          </a:prstGeom>
          <a:noFill/>
        </p:spPr>
      </p:pic>
      <p:pic>
        <p:nvPicPr>
          <p:cNvPr id="1030" name="Picture 6" descr="http://im3-tub-ru.yandex.net/i?id=50945089-3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7281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2902647"/>
              </p:ext>
            </p:extLst>
          </p:nvPr>
        </p:nvGraphicFramePr>
        <p:xfrm>
          <a:off x="323528" y="404664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0765" y="5158010"/>
            <a:ext cx="144016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Личная </a:t>
            </a:r>
          </a:p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гигиена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4437112"/>
            <a:ext cx="18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Отсутствие </a:t>
            </a:r>
          </a:p>
          <a:p>
            <a:pPr algn="ctr"/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редных</a:t>
            </a:r>
          </a:p>
          <a:p>
            <a:pPr algn="ctr"/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привычек</a:t>
            </a:r>
            <a:endParaRPr lang="ru-RU" sz="1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2276872"/>
            <a:ext cx="194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Здоровое</a:t>
            </a:r>
          </a:p>
          <a:p>
            <a:pPr algn="ctr"/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ациональное</a:t>
            </a:r>
          </a:p>
          <a:p>
            <a:pPr algn="ctr"/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питание</a:t>
            </a:r>
            <a:endParaRPr lang="ru-RU" sz="1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2493703" cy="208823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0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842493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200" b="1" i="1" spc="3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Как  проводил Мишка время до того, как начал курить?</a:t>
            </a:r>
          </a:p>
          <a:p>
            <a:r>
              <a:rPr lang="ru-RU" sz="3200" b="1" i="1" spc="3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spc="3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Что случилось с Медведем, когда он нашел трубку лесника?</a:t>
            </a:r>
          </a:p>
          <a:p>
            <a:r>
              <a:rPr lang="ru-RU" sz="1400" b="1" i="1" spc="3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 </a:t>
            </a:r>
            <a:endParaRPr lang="ru-RU" b="1" i="1" spc="300" dirty="0" smtClean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3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 </a:t>
            </a:r>
            <a:endParaRPr lang="ru-RU" spc="3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Понимал ли Медведь, отчего он стал плохо себя чувствовать?</a:t>
            </a:r>
          </a:p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Что посоветовали Медведю Лиса и Волк?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3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 </a:t>
            </a:r>
            <a:endParaRPr lang="ru-RU" spc="3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По каким признакам Дятел определил, что  с медведем?</a:t>
            </a:r>
          </a:p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Легко ли было Медведю расстаться с дурной привычкой?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3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 </a:t>
            </a:r>
            <a:endParaRPr lang="ru-RU" spc="3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Жалеете ли вы Мишку за то, что ему было так тяжело вернуться к здоровому образу жизни?</a:t>
            </a:r>
          </a:p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Что случилось с Медведем зимой? Куда лесник отвез Медведя? Как Медведь стал относиться к курящим?</a:t>
            </a:r>
          </a:p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3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 </a:t>
            </a:r>
            <a:endParaRPr lang="ru-RU" spc="3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2088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Как вы думаете, почему курить плохо?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384</TotalTime>
  <Words>277</Words>
  <Application>Microsoft Office PowerPoint</Application>
  <PresentationFormat>Экран (4:3)</PresentationFormat>
  <Paragraphs>199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 здоровом теле здоровый дух.</vt:lpstr>
      <vt:lpstr>В здоровом теле здоровый дух.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Главные выводы: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здоровом теле-здоровый дух.</dc:title>
  <dc:creator>Гузэлия</dc:creator>
  <cp:lastModifiedBy>user</cp:lastModifiedBy>
  <cp:revision>42</cp:revision>
  <dcterms:created xsi:type="dcterms:W3CDTF">2011-10-23T10:42:34Z</dcterms:created>
  <dcterms:modified xsi:type="dcterms:W3CDTF">2015-11-03T19:12:20Z</dcterms:modified>
</cp:coreProperties>
</file>