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8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0553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376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088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5480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6477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5092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436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0026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86399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83957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78658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82616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55826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3647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76233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8837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1552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862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768" y="793629"/>
            <a:ext cx="5917679" cy="2550877"/>
          </a:xfrm>
        </p:spPr>
        <p:txBody>
          <a:bodyPr>
            <a:prstTxWarp prst="textFadeUp">
              <a:avLst/>
            </a:prstTxWarp>
            <a:normAutofit/>
          </a:bodyPr>
          <a:lstStyle/>
          <a:p>
            <a:pPr algn="ctr"/>
            <a:r>
              <a:rPr lang="ru-RU" sz="5400" i="1" dirty="0" smtClean="0">
                <a:latin typeface="Arial Black" pitchFamily="34" charset="0"/>
              </a:rPr>
              <a:t>Солнечная система</a:t>
            </a:r>
            <a:endParaRPr lang="ru-RU" sz="5400" i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3714" y="3344506"/>
            <a:ext cx="4299449" cy="861420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Урок физики в 9 классе</a:t>
            </a:r>
          </a:p>
          <a:p>
            <a:endParaRPr lang="ru-RU" sz="1200" b="1" dirty="0"/>
          </a:p>
          <a:p>
            <a:pPr algn="ctr"/>
            <a:r>
              <a:rPr lang="ru-RU" sz="1200" b="1" dirty="0" smtClean="0"/>
              <a:t>Выполнила учитель физики</a:t>
            </a:r>
          </a:p>
          <a:p>
            <a:pPr algn="ctr"/>
            <a:r>
              <a:rPr lang="ru-RU" sz="1200" b="1" dirty="0" smtClean="0"/>
              <a:t>МОУ «</a:t>
            </a:r>
            <a:r>
              <a:rPr lang="ru-RU" sz="1200" b="1" dirty="0" err="1" smtClean="0"/>
              <a:t>Кукмаринская</a:t>
            </a:r>
            <a:r>
              <a:rPr lang="ru-RU" sz="1200" b="1" dirty="0" smtClean="0"/>
              <a:t> ООШ» </a:t>
            </a:r>
          </a:p>
          <a:p>
            <a:pPr algn="ctr"/>
            <a:r>
              <a:rPr lang="ru-RU" sz="1200" b="1" dirty="0" smtClean="0"/>
              <a:t>Пирогова С.С</a:t>
            </a:r>
            <a:endParaRPr lang="ru-RU" sz="1200" b="1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Малые тела Солнечной системы: астероиды и кометы.</a:t>
            </a:r>
            <a:endParaRPr lang="ru-RU" dirty="0"/>
          </a:p>
        </p:txBody>
      </p:sp>
      <p:pic>
        <p:nvPicPr>
          <p:cNvPr id="9218" name="Picture 2" descr="C:\Documents and Settings\fktrcfylh\Мои документы\Downloads\i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3286148" cy="3571900"/>
          </a:xfrm>
          <a:prstGeom prst="rect">
            <a:avLst/>
          </a:prstGeom>
          <a:noFill/>
        </p:spPr>
      </p:pic>
      <p:pic>
        <p:nvPicPr>
          <p:cNvPr id="9219" name="Picture 3" descr="C:\Documents and Settings\fktrcfylh\Мои документы\Downloads\i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714620"/>
            <a:ext cx="3524258" cy="23574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Солнечная система образовалась 4,6 млрд. лет назад из холодного газопылевого облака, состоящего в основном из водорода и гелия с небольшой примесью других веществ.</a:t>
            </a:r>
            <a:endParaRPr lang="ru-RU" sz="2000" dirty="0"/>
          </a:p>
        </p:txBody>
      </p:sp>
      <p:pic>
        <p:nvPicPr>
          <p:cNvPr id="10242" name="Picture 2" descr="C:\Documents and Settings\fktrcfylh\Мои документы\Downloads\i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57290" y="2571744"/>
            <a:ext cx="5643601" cy="35719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 чего образовалась Солнечная система?</a:t>
            </a:r>
          </a:p>
          <a:p>
            <a:r>
              <a:rPr lang="ru-RU" dirty="0" smtClean="0"/>
              <a:t> Какие планеты находятся ближе к Солнцу чем Земля?</a:t>
            </a:r>
          </a:p>
          <a:p>
            <a:r>
              <a:rPr lang="ru-RU" dirty="0" smtClean="0"/>
              <a:t> Какие планеты находятся дальше от Солнца чем Земля?</a:t>
            </a:r>
          </a:p>
          <a:p>
            <a:r>
              <a:rPr lang="ru-RU" dirty="0" smtClean="0"/>
              <a:t>Назовите четыре самые большие планеты. Какое у них общее название?</a:t>
            </a:r>
          </a:p>
          <a:p>
            <a:r>
              <a:rPr lang="ru-RU" dirty="0" smtClean="0"/>
              <a:t>Назовите планеты земной группы. Что общего у планет этой группы?</a:t>
            </a:r>
          </a:p>
          <a:p>
            <a:r>
              <a:rPr lang="ru-RU" dirty="0" smtClean="0"/>
              <a:t>Являются ли астероиды обломками разрушенной планеты?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§ </a:t>
            </a:r>
            <a:r>
              <a:rPr lang="en-US" dirty="0" smtClean="0">
                <a:latin typeface="Arial Black" pitchFamily="34" charset="0"/>
              </a:rPr>
              <a:t>22</a:t>
            </a:r>
            <a:r>
              <a:rPr lang="ru-RU" dirty="0" smtClean="0">
                <a:latin typeface="Arial Black" pitchFamily="34" charset="0"/>
              </a:rPr>
              <a:t>, с.207-218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Физика-9 класс. Авторы: </a:t>
            </a:r>
            <a:r>
              <a:rPr lang="ru-RU" dirty="0" err="1" smtClean="0"/>
              <a:t>Л.Э.Генденштейн</a:t>
            </a:r>
            <a:r>
              <a:rPr lang="ru-RU" dirty="0" smtClean="0"/>
              <a:t> , </a:t>
            </a:r>
            <a:r>
              <a:rPr lang="ru-RU" dirty="0" err="1" smtClean="0"/>
              <a:t>А.Б.Кайдалов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18740">
            <a:off x="325225" y="24951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ДО НОВЫХ ВСТРЕЧ</a:t>
            </a:r>
            <a:r>
              <a:rPr lang="ru-RU" sz="6000" dirty="0" smtClean="0"/>
              <a:t>!</a:t>
            </a:r>
            <a:endParaRPr lang="ru-RU" sz="6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Общий вид солнечной системы.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fktrcfylh\Мои документы\Downloads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00166" y="2000240"/>
            <a:ext cx="5786478" cy="378621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Солнечной системе 8 планет:</a:t>
            </a:r>
            <a:endParaRPr lang="ru-RU" dirty="0"/>
          </a:p>
        </p:txBody>
      </p:sp>
      <p:pic>
        <p:nvPicPr>
          <p:cNvPr id="2050" name="Picture 2" descr="C:\Documents and Settings\fktrcfylh\Мои документы\Downloads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14480" y="2428868"/>
            <a:ext cx="5429288" cy="35004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Планеты гиганты: Юпитер ,Сатурн , Уран и Нептун- намного больше других .</a:t>
            </a:r>
            <a:endParaRPr lang="ru-RU" dirty="0"/>
          </a:p>
        </p:txBody>
      </p:sp>
      <p:pic>
        <p:nvPicPr>
          <p:cNvPr id="3075" name="Picture 3" descr="C:\Documents and Settings\fktrcfylh\Мои документы\Downloads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3042" y="2643182"/>
            <a:ext cx="5572164" cy="35004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Планеты земной группы: Меркурий , Венера , Земля , Марс.</a:t>
            </a:r>
            <a:endParaRPr lang="ru-RU" dirty="0"/>
          </a:p>
        </p:txBody>
      </p:sp>
      <p:pic>
        <p:nvPicPr>
          <p:cNvPr id="4098" name="Picture 2" descr="C:\Documents and Settings\fktrcfylh\Мои документы\Downloads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28728" y="2500306"/>
            <a:ext cx="5929354" cy="335758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Луна- спутник Земли. Луна движется вокруг Земли, вращаясь при этом вокруг своей оси, причём эти два вращения так согласованы, что Луна всегда обращена к Земле одной стороной.</a:t>
            </a:r>
            <a:endParaRPr lang="ru-RU" sz="2000" dirty="0"/>
          </a:p>
        </p:txBody>
      </p:sp>
      <p:pic>
        <p:nvPicPr>
          <p:cNvPr id="11266" name="Picture 2" descr="C:\Documents and Settings\fktrcfylh\Мои документы\Downloads\i 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285992"/>
            <a:ext cx="4500594" cy="357189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Спутники планет:</a:t>
            </a:r>
            <a:endParaRPr lang="ru-RU" dirty="0"/>
          </a:p>
        </p:txBody>
      </p:sp>
      <p:pic>
        <p:nvPicPr>
          <p:cNvPr id="5122" name="Picture 2" descr="C:\Documents and Settings\fktrcfylh\Мои документы\Downloads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7572428" cy="485699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У Юпитера около 30 спутников. Поэтому он напоминает солнечную систему « в миниатюре» . Самые известные : Ганимед , Ио, Европа.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:\Documents and Settings\fktrcfylh\Мои документы\Downloads\i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28860" y="2214554"/>
            <a:ext cx="3429024" cy="37147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Замечательная особенность Сатурна- роскошное кольцо. Состоит оно из множества мелких космических тел.</a:t>
            </a:r>
            <a:endParaRPr lang="ru-RU" sz="2400" dirty="0"/>
          </a:p>
        </p:txBody>
      </p:sp>
      <p:pic>
        <p:nvPicPr>
          <p:cNvPr id="8194" name="Picture 2" descr="C:\Documents and Settings\fktrcfylh\Мои документы\Downloads\i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85918" y="2500306"/>
            <a:ext cx="5357850" cy="364333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</TotalTime>
  <Words>240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Ион (конференц-зал)</vt:lpstr>
      <vt:lpstr>Солнечная система</vt:lpstr>
      <vt:lpstr>Общий вид солнечной системы. </vt:lpstr>
      <vt:lpstr>В Солнечной системе 8 планет:</vt:lpstr>
      <vt:lpstr>Планеты гиганты: Юпитер ,Сатурн , Уран и Нептун- намного больше других .</vt:lpstr>
      <vt:lpstr>Планеты земной группы: Меркурий , Венера , Земля , Марс.</vt:lpstr>
      <vt:lpstr>Луна- спутник Земли. Луна движется вокруг Земли, вращаясь при этом вокруг своей оси, причём эти два вращения так согласованы, что Луна всегда обращена к Земле одной стороной.</vt:lpstr>
      <vt:lpstr>Спутники планет:</vt:lpstr>
      <vt:lpstr>У Юпитера около 30 спутников. Поэтому он напоминает солнечную систему « в миниатюре» . Самые известные : Ганимед , Ио, Европа. </vt:lpstr>
      <vt:lpstr>Замечательная особенность Сатурна- роскошное кольцо. Состоит оно из множества мелких космических тел.</vt:lpstr>
      <vt:lpstr>Малые тела Солнечной системы: астероиды и кометы.</vt:lpstr>
      <vt:lpstr>Солнечная система образовалась 4,6 млрд. лет назад из холодного газопылевого облака, состоящего в основном из водорода и гелия с небольшой примесью других веществ.</vt:lpstr>
      <vt:lpstr>Вопросы и задания:</vt:lpstr>
      <vt:lpstr>Домашнее задание:</vt:lpstr>
      <vt:lpstr> ДО НОВЫХ ВСТРЕЧ!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Солнечная система</dc:title>
  <dc:creator>Слушатель</dc:creator>
  <cp:lastModifiedBy>admin</cp:lastModifiedBy>
  <cp:revision>6</cp:revision>
  <dcterms:modified xsi:type="dcterms:W3CDTF">2015-10-14T11:11:24Z</dcterms:modified>
</cp:coreProperties>
</file>