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301" r:id="rId2"/>
    <p:sldId id="260" r:id="rId3"/>
    <p:sldId id="307" r:id="rId4"/>
    <p:sldId id="289" r:id="rId5"/>
    <p:sldId id="305" r:id="rId6"/>
    <p:sldId id="306" r:id="rId7"/>
    <p:sldId id="299" r:id="rId8"/>
    <p:sldId id="277" r:id="rId9"/>
    <p:sldId id="274" r:id="rId10"/>
    <p:sldId id="296" r:id="rId11"/>
    <p:sldId id="273" r:id="rId12"/>
    <p:sldId id="303" r:id="rId13"/>
    <p:sldId id="30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F5FE7-627A-4769-B654-1F9F0B12BF87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2355BCF-9C3F-4229-9E9F-8970A25B6F7D}">
      <dgm:prSet phldrT="[Текст]" custT="1"/>
      <dgm:spPr/>
      <dgm:t>
        <a:bodyPr/>
        <a:lstStyle/>
        <a:p>
          <a:r>
            <a:rPr lang="ru-RU" sz="4800" dirty="0" smtClean="0"/>
            <a:t>Стеблевые части</a:t>
          </a:r>
          <a:endParaRPr lang="ru-RU" sz="4800" dirty="0"/>
        </a:p>
      </dgm:t>
    </dgm:pt>
    <dgm:pt modelId="{C4CCF87A-2EF3-4AD9-87AF-7ADCDAFA4803}" type="parTrans" cxnId="{E73EC1BB-0647-4FAD-A61D-4336DFADD8B7}">
      <dgm:prSet/>
      <dgm:spPr/>
      <dgm:t>
        <a:bodyPr/>
        <a:lstStyle/>
        <a:p>
          <a:endParaRPr lang="ru-RU"/>
        </a:p>
      </dgm:t>
    </dgm:pt>
    <dgm:pt modelId="{44E28E2E-E47C-4EBB-B980-618B42C2E39A}" type="sibTrans" cxnId="{E73EC1BB-0647-4FAD-A61D-4336DFADD8B7}">
      <dgm:prSet/>
      <dgm:spPr/>
      <dgm:t>
        <a:bodyPr/>
        <a:lstStyle/>
        <a:p>
          <a:endParaRPr lang="ru-RU"/>
        </a:p>
      </dgm:t>
    </dgm:pt>
    <dgm:pt modelId="{9CAFA30C-F046-47E7-83F1-CC0D8DD2D71C}">
      <dgm:prSet phldrT="[Текст]" custT="1"/>
      <dgm:spPr/>
      <dgm:t>
        <a:bodyPr/>
        <a:lstStyle/>
        <a:p>
          <a:r>
            <a:rPr lang="ru-RU" sz="4400" dirty="0" smtClean="0"/>
            <a:t>Цветоножка </a:t>
          </a:r>
          <a:endParaRPr lang="ru-RU" sz="4400" dirty="0"/>
        </a:p>
      </dgm:t>
    </dgm:pt>
    <dgm:pt modelId="{E97FF77C-530E-46EC-9630-674552585258}" type="parTrans" cxnId="{12F23BBB-3CE8-4AED-B345-E5462442E8C2}">
      <dgm:prSet/>
      <dgm:spPr/>
      <dgm:t>
        <a:bodyPr/>
        <a:lstStyle/>
        <a:p>
          <a:endParaRPr lang="ru-RU"/>
        </a:p>
      </dgm:t>
    </dgm:pt>
    <dgm:pt modelId="{374BB471-E0E3-446E-B8B5-D6AA827710FC}" type="sibTrans" cxnId="{12F23BBB-3CE8-4AED-B345-E5462442E8C2}">
      <dgm:prSet/>
      <dgm:spPr/>
      <dgm:t>
        <a:bodyPr/>
        <a:lstStyle/>
        <a:p>
          <a:endParaRPr lang="ru-RU"/>
        </a:p>
      </dgm:t>
    </dgm:pt>
    <dgm:pt modelId="{C69A9B55-1CAF-4D43-B8E3-1409050F0617}">
      <dgm:prSet phldrT="[Текст]" custT="1"/>
      <dgm:spPr/>
      <dgm:t>
        <a:bodyPr/>
        <a:lstStyle/>
        <a:p>
          <a:r>
            <a:rPr lang="ru-RU" sz="4800" dirty="0" smtClean="0"/>
            <a:t>Цветоложе</a:t>
          </a:r>
          <a:r>
            <a:rPr lang="ru-RU" sz="5200" dirty="0" smtClean="0"/>
            <a:t> </a:t>
          </a:r>
          <a:endParaRPr lang="ru-RU" sz="5200" dirty="0"/>
        </a:p>
      </dgm:t>
    </dgm:pt>
    <dgm:pt modelId="{8D2502C5-FFE2-43AD-998B-B8E0E7ADC9BE}" type="parTrans" cxnId="{15B7A8F9-107C-4642-BDAC-6E3AC2D7A1D2}">
      <dgm:prSet/>
      <dgm:spPr/>
      <dgm:t>
        <a:bodyPr/>
        <a:lstStyle/>
        <a:p>
          <a:endParaRPr lang="ru-RU"/>
        </a:p>
      </dgm:t>
    </dgm:pt>
    <dgm:pt modelId="{E3EE1707-ABFC-4747-98DB-2ECD638A302F}" type="sibTrans" cxnId="{15B7A8F9-107C-4642-BDAC-6E3AC2D7A1D2}">
      <dgm:prSet/>
      <dgm:spPr/>
      <dgm:t>
        <a:bodyPr/>
        <a:lstStyle/>
        <a:p>
          <a:endParaRPr lang="ru-RU"/>
        </a:p>
      </dgm:t>
    </dgm:pt>
    <dgm:pt modelId="{D6E3B407-1958-4237-B211-8057C4787195}" type="pres">
      <dgm:prSet presAssocID="{004F5FE7-627A-4769-B654-1F9F0B12BF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E6C4FE-E004-4538-A61F-E285B7BDECB9}" type="pres">
      <dgm:prSet presAssocID="{F2355BCF-9C3F-4229-9E9F-8970A25B6F7D}" presName="hierRoot1" presStyleCnt="0">
        <dgm:presLayoutVars>
          <dgm:hierBranch val="init"/>
        </dgm:presLayoutVars>
      </dgm:prSet>
      <dgm:spPr/>
    </dgm:pt>
    <dgm:pt modelId="{8140DE43-4013-4B8F-8F22-6B8F8CFAAC08}" type="pres">
      <dgm:prSet presAssocID="{F2355BCF-9C3F-4229-9E9F-8970A25B6F7D}" presName="rootComposite1" presStyleCnt="0"/>
      <dgm:spPr/>
    </dgm:pt>
    <dgm:pt modelId="{9B417DFD-0D4D-45A9-A166-64E50B17D3F5}" type="pres">
      <dgm:prSet presAssocID="{F2355BCF-9C3F-4229-9E9F-8970A25B6F7D}" presName="rootText1" presStyleLbl="node0" presStyleIdx="0" presStyleCnt="1" custScaleX="455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B03DBA-51C2-4EB4-BF82-EA707F255748}" type="pres">
      <dgm:prSet presAssocID="{F2355BCF-9C3F-4229-9E9F-8970A25B6F7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F6AE08-1D7E-4A68-AA79-AE3C1BD6A84E}" type="pres">
      <dgm:prSet presAssocID="{F2355BCF-9C3F-4229-9E9F-8970A25B6F7D}" presName="hierChild2" presStyleCnt="0"/>
      <dgm:spPr/>
    </dgm:pt>
    <dgm:pt modelId="{7D3A5897-DEDD-4035-BA46-007E2176E6BB}" type="pres">
      <dgm:prSet presAssocID="{E97FF77C-530E-46EC-9630-67455258525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2B29F91-A54A-420E-824A-A4A55F2526B5}" type="pres">
      <dgm:prSet presAssocID="{9CAFA30C-F046-47E7-83F1-CC0D8DD2D71C}" presName="hierRoot2" presStyleCnt="0">
        <dgm:presLayoutVars>
          <dgm:hierBranch val="init"/>
        </dgm:presLayoutVars>
      </dgm:prSet>
      <dgm:spPr/>
    </dgm:pt>
    <dgm:pt modelId="{90DA7408-1702-4663-92DD-E779990CAB4C}" type="pres">
      <dgm:prSet presAssocID="{9CAFA30C-F046-47E7-83F1-CC0D8DD2D71C}" presName="rootComposite" presStyleCnt="0"/>
      <dgm:spPr/>
    </dgm:pt>
    <dgm:pt modelId="{617E7909-E033-442A-9565-3E47FB81F2F8}" type="pres">
      <dgm:prSet presAssocID="{9CAFA30C-F046-47E7-83F1-CC0D8DD2D71C}" presName="rootText" presStyleLbl="node2" presStyleIdx="0" presStyleCnt="2" custScaleX="243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C7A41-28ED-4C5F-A90C-DFC92FB0111B}" type="pres">
      <dgm:prSet presAssocID="{9CAFA30C-F046-47E7-83F1-CC0D8DD2D71C}" presName="rootConnector" presStyleLbl="node2" presStyleIdx="0" presStyleCnt="2"/>
      <dgm:spPr/>
      <dgm:t>
        <a:bodyPr/>
        <a:lstStyle/>
        <a:p>
          <a:endParaRPr lang="ru-RU"/>
        </a:p>
      </dgm:t>
    </dgm:pt>
    <dgm:pt modelId="{A7DF0DCE-9463-4195-8988-033FA82DC323}" type="pres">
      <dgm:prSet presAssocID="{9CAFA30C-F046-47E7-83F1-CC0D8DD2D71C}" presName="hierChild4" presStyleCnt="0"/>
      <dgm:spPr/>
    </dgm:pt>
    <dgm:pt modelId="{29331140-3596-4BBE-9C31-2ED6303495A1}" type="pres">
      <dgm:prSet presAssocID="{9CAFA30C-F046-47E7-83F1-CC0D8DD2D71C}" presName="hierChild5" presStyleCnt="0"/>
      <dgm:spPr/>
    </dgm:pt>
    <dgm:pt modelId="{F5360417-25C5-4CEF-A019-5621094097AC}" type="pres">
      <dgm:prSet presAssocID="{8D2502C5-FFE2-43AD-998B-B8E0E7ADC9B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4253DDC-F7E4-418C-AA82-C3A579CDE90D}" type="pres">
      <dgm:prSet presAssocID="{C69A9B55-1CAF-4D43-B8E3-1409050F0617}" presName="hierRoot2" presStyleCnt="0">
        <dgm:presLayoutVars>
          <dgm:hierBranch val="init"/>
        </dgm:presLayoutVars>
      </dgm:prSet>
      <dgm:spPr/>
    </dgm:pt>
    <dgm:pt modelId="{251C7850-D34A-4084-A091-CA58D776F506}" type="pres">
      <dgm:prSet presAssocID="{C69A9B55-1CAF-4D43-B8E3-1409050F0617}" presName="rootComposite" presStyleCnt="0"/>
      <dgm:spPr/>
    </dgm:pt>
    <dgm:pt modelId="{2555FBDF-5A28-48B6-BEBC-F5DB605EF189}" type="pres">
      <dgm:prSet presAssocID="{C69A9B55-1CAF-4D43-B8E3-1409050F0617}" presName="rootText" presStyleLbl="node2" presStyleIdx="1" presStyleCnt="2" custScaleX="230248" custLinFactNeighborX="0" custLinFactNeighborY="1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A825C-BE06-415C-AFA2-95314C39B798}" type="pres">
      <dgm:prSet presAssocID="{C69A9B55-1CAF-4D43-B8E3-1409050F0617}" presName="rootConnector" presStyleLbl="node2" presStyleIdx="1" presStyleCnt="2"/>
      <dgm:spPr/>
      <dgm:t>
        <a:bodyPr/>
        <a:lstStyle/>
        <a:p>
          <a:endParaRPr lang="ru-RU"/>
        </a:p>
      </dgm:t>
    </dgm:pt>
    <dgm:pt modelId="{0B7B2595-2029-4EA0-9525-1BFBE0E72CD1}" type="pres">
      <dgm:prSet presAssocID="{C69A9B55-1CAF-4D43-B8E3-1409050F0617}" presName="hierChild4" presStyleCnt="0"/>
      <dgm:spPr/>
    </dgm:pt>
    <dgm:pt modelId="{84C817E0-B0E2-4384-B2BE-EAF48318BFF7}" type="pres">
      <dgm:prSet presAssocID="{C69A9B55-1CAF-4D43-B8E3-1409050F0617}" presName="hierChild5" presStyleCnt="0"/>
      <dgm:spPr/>
    </dgm:pt>
    <dgm:pt modelId="{E9706C31-CC78-40C5-B6BA-93341E86E0C7}" type="pres">
      <dgm:prSet presAssocID="{F2355BCF-9C3F-4229-9E9F-8970A25B6F7D}" presName="hierChild3" presStyleCnt="0"/>
      <dgm:spPr/>
    </dgm:pt>
  </dgm:ptLst>
  <dgm:cxnLst>
    <dgm:cxn modelId="{E73EC1BB-0647-4FAD-A61D-4336DFADD8B7}" srcId="{004F5FE7-627A-4769-B654-1F9F0B12BF87}" destId="{F2355BCF-9C3F-4229-9E9F-8970A25B6F7D}" srcOrd="0" destOrd="0" parTransId="{C4CCF87A-2EF3-4AD9-87AF-7ADCDAFA4803}" sibTransId="{44E28E2E-E47C-4EBB-B980-618B42C2E39A}"/>
    <dgm:cxn modelId="{7748E907-0826-4412-8571-5E08F0A0FAB9}" type="presOf" srcId="{C69A9B55-1CAF-4D43-B8E3-1409050F0617}" destId="{2555FBDF-5A28-48B6-BEBC-F5DB605EF189}" srcOrd="0" destOrd="0" presId="urn:microsoft.com/office/officeart/2005/8/layout/orgChart1"/>
    <dgm:cxn modelId="{BBF4CD04-E43B-4210-ADC6-90BBAD644AC9}" type="presOf" srcId="{E97FF77C-530E-46EC-9630-674552585258}" destId="{7D3A5897-DEDD-4035-BA46-007E2176E6BB}" srcOrd="0" destOrd="0" presId="urn:microsoft.com/office/officeart/2005/8/layout/orgChart1"/>
    <dgm:cxn modelId="{12F23BBB-3CE8-4AED-B345-E5462442E8C2}" srcId="{F2355BCF-9C3F-4229-9E9F-8970A25B6F7D}" destId="{9CAFA30C-F046-47E7-83F1-CC0D8DD2D71C}" srcOrd="0" destOrd="0" parTransId="{E97FF77C-530E-46EC-9630-674552585258}" sibTransId="{374BB471-E0E3-446E-B8B5-D6AA827710FC}"/>
    <dgm:cxn modelId="{9155C845-59D4-4890-9521-3A42D1C5A92A}" type="presOf" srcId="{9CAFA30C-F046-47E7-83F1-CC0D8DD2D71C}" destId="{617E7909-E033-442A-9565-3E47FB81F2F8}" srcOrd="0" destOrd="0" presId="urn:microsoft.com/office/officeart/2005/8/layout/orgChart1"/>
    <dgm:cxn modelId="{50CE4AC0-6C5E-4796-A8EA-C472ED0E4CA5}" type="presOf" srcId="{8D2502C5-FFE2-43AD-998B-B8E0E7ADC9BE}" destId="{F5360417-25C5-4CEF-A019-5621094097AC}" srcOrd="0" destOrd="0" presId="urn:microsoft.com/office/officeart/2005/8/layout/orgChart1"/>
    <dgm:cxn modelId="{6318C585-9187-455C-B4E8-F5DCECF14DFB}" type="presOf" srcId="{F2355BCF-9C3F-4229-9E9F-8970A25B6F7D}" destId="{9B417DFD-0D4D-45A9-A166-64E50B17D3F5}" srcOrd="0" destOrd="0" presId="urn:microsoft.com/office/officeart/2005/8/layout/orgChart1"/>
    <dgm:cxn modelId="{15B7A8F9-107C-4642-BDAC-6E3AC2D7A1D2}" srcId="{F2355BCF-9C3F-4229-9E9F-8970A25B6F7D}" destId="{C69A9B55-1CAF-4D43-B8E3-1409050F0617}" srcOrd="1" destOrd="0" parTransId="{8D2502C5-FFE2-43AD-998B-B8E0E7ADC9BE}" sibTransId="{E3EE1707-ABFC-4747-98DB-2ECD638A302F}"/>
    <dgm:cxn modelId="{E1ABB874-ACB3-4B54-8D45-6AEA23019F2B}" type="presOf" srcId="{C69A9B55-1CAF-4D43-B8E3-1409050F0617}" destId="{74DA825C-BE06-415C-AFA2-95314C39B798}" srcOrd="1" destOrd="0" presId="urn:microsoft.com/office/officeart/2005/8/layout/orgChart1"/>
    <dgm:cxn modelId="{8DDE0461-7EE3-4BA2-B0FC-A4DA5D045C60}" type="presOf" srcId="{F2355BCF-9C3F-4229-9E9F-8970A25B6F7D}" destId="{39B03DBA-51C2-4EB4-BF82-EA707F255748}" srcOrd="1" destOrd="0" presId="urn:microsoft.com/office/officeart/2005/8/layout/orgChart1"/>
    <dgm:cxn modelId="{9326B4F4-07ED-4676-8A61-AD116A733FD0}" type="presOf" srcId="{004F5FE7-627A-4769-B654-1F9F0B12BF87}" destId="{D6E3B407-1958-4237-B211-8057C4787195}" srcOrd="0" destOrd="0" presId="urn:microsoft.com/office/officeart/2005/8/layout/orgChart1"/>
    <dgm:cxn modelId="{2C330CB7-AE7E-4C78-915A-7BFF450766D5}" type="presOf" srcId="{9CAFA30C-F046-47E7-83F1-CC0D8DD2D71C}" destId="{951C7A41-28ED-4C5F-A90C-DFC92FB0111B}" srcOrd="1" destOrd="0" presId="urn:microsoft.com/office/officeart/2005/8/layout/orgChart1"/>
    <dgm:cxn modelId="{79ED130D-73D6-454B-9F0B-31E27F2E8FBC}" type="presParOf" srcId="{D6E3B407-1958-4237-B211-8057C4787195}" destId="{89E6C4FE-E004-4538-A61F-E285B7BDECB9}" srcOrd="0" destOrd="0" presId="urn:microsoft.com/office/officeart/2005/8/layout/orgChart1"/>
    <dgm:cxn modelId="{C520D08B-2C63-4201-B9EC-7980A0BB9F8C}" type="presParOf" srcId="{89E6C4FE-E004-4538-A61F-E285B7BDECB9}" destId="{8140DE43-4013-4B8F-8F22-6B8F8CFAAC08}" srcOrd="0" destOrd="0" presId="urn:microsoft.com/office/officeart/2005/8/layout/orgChart1"/>
    <dgm:cxn modelId="{5F9AF5BD-B50B-41EA-B460-3AF0B4516F8C}" type="presParOf" srcId="{8140DE43-4013-4B8F-8F22-6B8F8CFAAC08}" destId="{9B417DFD-0D4D-45A9-A166-64E50B17D3F5}" srcOrd="0" destOrd="0" presId="urn:microsoft.com/office/officeart/2005/8/layout/orgChart1"/>
    <dgm:cxn modelId="{5C6E80BE-9531-44E4-A0E5-6A1A90958C0A}" type="presParOf" srcId="{8140DE43-4013-4B8F-8F22-6B8F8CFAAC08}" destId="{39B03DBA-51C2-4EB4-BF82-EA707F255748}" srcOrd="1" destOrd="0" presId="urn:microsoft.com/office/officeart/2005/8/layout/orgChart1"/>
    <dgm:cxn modelId="{C6E46775-CD55-4C9B-B23B-71ED084B9A89}" type="presParOf" srcId="{89E6C4FE-E004-4538-A61F-E285B7BDECB9}" destId="{2BF6AE08-1D7E-4A68-AA79-AE3C1BD6A84E}" srcOrd="1" destOrd="0" presId="urn:microsoft.com/office/officeart/2005/8/layout/orgChart1"/>
    <dgm:cxn modelId="{2F18292E-FB97-4F82-BC59-5CA4569777E3}" type="presParOf" srcId="{2BF6AE08-1D7E-4A68-AA79-AE3C1BD6A84E}" destId="{7D3A5897-DEDD-4035-BA46-007E2176E6BB}" srcOrd="0" destOrd="0" presId="urn:microsoft.com/office/officeart/2005/8/layout/orgChart1"/>
    <dgm:cxn modelId="{ABCED437-93DD-40DB-BB4E-BA24EA2BC359}" type="presParOf" srcId="{2BF6AE08-1D7E-4A68-AA79-AE3C1BD6A84E}" destId="{D2B29F91-A54A-420E-824A-A4A55F2526B5}" srcOrd="1" destOrd="0" presId="urn:microsoft.com/office/officeart/2005/8/layout/orgChart1"/>
    <dgm:cxn modelId="{4BD8EFA1-F6F1-4FBF-A325-D9ED41DB941C}" type="presParOf" srcId="{D2B29F91-A54A-420E-824A-A4A55F2526B5}" destId="{90DA7408-1702-4663-92DD-E779990CAB4C}" srcOrd="0" destOrd="0" presId="urn:microsoft.com/office/officeart/2005/8/layout/orgChart1"/>
    <dgm:cxn modelId="{949B38EF-A6C3-4992-9374-EACFF375BF02}" type="presParOf" srcId="{90DA7408-1702-4663-92DD-E779990CAB4C}" destId="{617E7909-E033-442A-9565-3E47FB81F2F8}" srcOrd="0" destOrd="0" presId="urn:microsoft.com/office/officeart/2005/8/layout/orgChart1"/>
    <dgm:cxn modelId="{72DCEB43-D91B-4383-BEDB-3A9FE14E8024}" type="presParOf" srcId="{90DA7408-1702-4663-92DD-E779990CAB4C}" destId="{951C7A41-28ED-4C5F-A90C-DFC92FB0111B}" srcOrd="1" destOrd="0" presId="urn:microsoft.com/office/officeart/2005/8/layout/orgChart1"/>
    <dgm:cxn modelId="{DCB16092-BABB-410E-9D17-F4D75C09279A}" type="presParOf" srcId="{D2B29F91-A54A-420E-824A-A4A55F2526B5}" destId="{A7DF0DCE-9463-4195-8988-033FA82DC323}" srcOrd="1" destOrd="0" presId="urn:microsoft.com/office/officeart/2005/8/layout/orgChart1"/>
    <dgm:cxn modelId="{2BF17CBA-1FE9-4127-9AF0-00EF70CC6483}" type="presParOf" srcId="{D2B29F91-A54A-420E-824A-A4A55F2526B5}" destId="{29331140-3596-4BBE-9C31-2ED6303495A1}" srcOrd="2" destOrd="0" presId="urn:microsoft.com/office/officeart/2005/8/layout/orgChart1"/>
    <dgm:cxn modelId="{1AC88C22-FA63-4034-B08E-340E2056C770}" type="presParOf" srcId="{2BF6AE08-1D7E-4A68-AA79-AE3C1BD6A84E}" destId="{F5360417-25C5-4CEF-A019-5621094097AC}" srcOrd="2" destOrd="0" presId="urn:microsoft.com/office/officeart/2005/8/layout/orgChart1"/>
    <dgm:cxn modelId="{97AE3094-FE7A-4D4D-9031-E62A1242276E}" type="presParOf" srcId="{2BF6AE08-1D7E-4A68-AA79-AE3C1BD6A84E}" destId="{64253DDC-F7E4-418C-AA82-C3A579CDE90D}" srcOrd="3" destOrd="0" presId="urn:microsoft.com/office/officeart/2005/8/layout/orgChart1"/>
    <dgm:cxn modelId="{CA18601E-538A-4C64-9B25-484FA4592592}" type="presParOf" srcId="{64253DDC-F7E4-418C-AA82-C3A579CDE90D}" destId="{251C7850-D34A-4084-A091-CA58D776F506}" srcOrd="0" destOrd="0" presId="urn:microsoft.com/office/officeart/2005/8/layout/orgChart1"/>
    <dgm:cxn modelId="{E4D32A35-4483-4BE1-A2D0-4579E0F46662}" type="presParOf" srcId="{251C7850-D34A-4084-A091-CA58D776F506}" destId="{2555FBDF-5A28-48B6-BEBC-F5DB605EF189}" srcOrd="0" destOrd="0" presId="urn:microsoft.com/office/officeart/2005/8/layout/orgChart1"/>
    <dgm:cxn modelId="{EDDB0F6C-F42A-421E-82A1-70BF9605BF4A}" type="presParOf" srcId="{251C7850-D34A-4084-A091-CA58D776F506}" destId="{74DA825C-BE06-415C-AFA2-95314C39B798}" srcOrd="1" destOrd="0" presId="urn:microsoft.com/office/officeart/2005/8/layout/orgChart1"/>
    <dgm:cxn modelId="{E555709E-CD97-4269-99A4-2C0BCEFDE8C0}" type="presParOf" srcId="{64253DDC-F7E4-418C-AA82-C3A579CDE90D}" destId="{0B7B2595-2029-4EA0-9525-1BFBE0E72CD1}" srcOrd="1" destOrd="0" presId="urn:microsoft.com/office/officeart/2005/8/layout/orgChart1"/>
    <dgm:cxn modelId="{6239580D-B1D1-4D93-ABAF-25D572D4C617}" type="presParOf" srcId="{64253DDC-F7E4-418C-AA82-C3A579CDE90D}" destId="{84C817E0-B0E2-4384-B2BE-EAF48318BFF7}" srcOrd="2" destOrd="0" presId="urn:microsoft.com/office/officeart/2005/8/layout/orgChart1"/>
    <dgm:cxn modelId="{180658C2-D569-4EA5-857F-D6AFD224AEA2}" type="presParOf" srcId="{89E6C4FE-E004-4538-A61F-E285B7BDECB9}" destId="{E9706C31-CC78-40C5-B6BA-93341E86E0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F0C9E-7E81-4919-B6F4-320FD58DFC18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7B82A3-0A25-4EEE-87F8-0B67427CD960}">
      <dgm:prSet phldrT="[Текст]" custT="1"/>
      <dgm:spPr/>
      <dgm:t>
        <a:bodyPr/>
        <a:lstStyle/>
        <a:p>
          <a:r>
            <a:rPr lang="ru-RU" sz="4800" dirty="0" smtClean="0"/>
            <a:t>Видоизмененные листья</a:t>
          </a:r>
          <a:endParaRPr lang="ru-RU" sz="4800" dirty="0"/>
        </a:p>
      </dgm:t>
    </dgm:pt>
    <dgm:pt modelId="{2DB29DF1-34FC-4C50-8493-1B080DF732C4}" type="parTrans" cxnId="{007358A2-3D9E-4802-82C1-54A3044984BA}">
      <dgm:prSet/>
      <dgm:spPr/>
      <dgm:t>
        <a:bodyPr/>
        <a:lstStyle/>
        <a:p>
          <a:endParaRPr lang="ru-RU"/>
        </a:p>
      </dgm:t>
    </dgm:pt>
    <dgm:pt modelId="{3204C6FA-9ACA-41FF-83BF-5F87E1B5742F}" type="sibTrans" cxnId="{007358A2-3D9E-4802-82C1-54A3044984BA}">
      <dgm:prSet/>
      <dgm:spPr/>
      <dgm:t>
        <a:bodyPr/>
        <a:lstStyle/>
        <a:p>
          <a:endParaRPr lang="ru-RU"/>
        </a:p>
      </dgm:t>
    </dgm:pt>
    <dgm:pt modelId="{1B5A6B18-DF5A-4084-95E9-4DE0C767C7A9}">
      <dgm:prSet phldrT="[Текст]"/>
      <dgm:spPr/>
      <dgm:t>
        <a:bodyPr/>
        <a:lstStyle/>
        <a:p>
          <a:r>
            <a:rPr lang="ru-RU" b="1" dirty="0" smtClean="0"/>
            <a:t>Чашечка</a:t>
          </a:r>
          <a:r>
            <a:rPr lang="ru-RU" dirty="0" smtClean="0"/>
            <a:t> </a:t>
          </a:r>
          <a:endParaRPr lang="ru-RU" dirty="0"/>
        </a:p>
      </dgm:t>
    </dgm:pt>
    <dgm:pt modelId="{DA87DE0B-7527-498B-9D20-D1DC0192E970}" type="parTrans" cxnId="{420D7D40-475C-489F-BC41-DB1DBCFC8615}">
      <dgm:prSet/>
      <dgm:spPr/>
      <dgm:t>
        <a:bodyPr/>
        <a:lstStyle/>
        <a:p>
          <a:endParaRPr lang="ru-RU"/>
        </a:p>
      </dgm:t>
    </dgm:pt>
    <dgm:pt modelId="{F34AAFD6-28B3-449C-AE20-597497080BD1}" type="sibTrans" cxnId="{420D7D40-475C-489F-BC41-DB1DBCFC8615}">
      <dgm:prSet/>
      <dgm:spPr/>
      <dgm:t>
        <a:bodyPr/>
        <a:lstStyle/>
        <a:p>
          <a:endParaRPr lang="ru-RU"/>
        </a:p>
      </dgm:t>
    </dgm:pt>
    <dgm:pt modelId="{BF0BF684-3571-48DD-B325-F165207096BE}">
      <dgm:prSet phldrT="[Текст]"/>
      <dgm:spPr/>
      <dgm:t>
        <a:bodyPr/>
        <a:lstStyle/>
        <a:p>
          <a:r>
            <a:rPr lang="ru-RU" b="1" dirty="0" smtClean="0"/>
            <a:t>Венчик </a:t>
          </a:r>
          <a:endParaRPr lang="ru-RU" b="1" dirty="0"/>
        </a:p>
      </dgm:t>
    </dgm:pt>
    <dgm:pt modelId="{B3D22084-7F78-4068-864E-4492FBE360B6}" type="parTrans" cxnId="{07B529CC-C6B9-4DDE-9B6C-EAAB9F500C92}">
      <dgm:prSet/>
      <dgm:spPr/>
      <dgm:t>
        <a:bodyPr/>
        <a:lstStyle/>
        <a:p>
          <a:endParaRPr lang="ru-RU"/>
        </a:p>
      </dgm:t>
    </dgm:pt>
    <dgm:pt modelId="{6005A143-A1BC-48F1-8F90-DBA1628AE039}" type="sibTrans" cxnId="{07B529CC-C6B9-4DDE-9B6C-EAAB9F500C92}">
      <dgm:prSet/>
      <dgm:spPr/>
      <dgm:t>
        <a:bodyPr/>
        <a:lstStyle/>
        <a:p>
          <a:endParaRPr lang="ru-RU"/>
        </a:p>
      </dgm:t>
    </dgm:pt>
    <dgm:pt modelId="{99CBF8E0-62B0-4107-8E68-82AEA11EE095}">
      <dgm:prSet phldrT="[Текст]"/>
      <dgm:spPr/>
      <dgm:t>
        <a:bodyPr/>
        <a:lstStyle/>
        <a:p>
          <a:r>
            <a:rPr lang="ru-RU" b="1" dirty="0" smtClean="0"/>
            <a:t>Тычинки </a:t>
          </a:r>
          <a:endParaRPr lang="ru-RU" b="1" dirty="0"/>
        </a:p>
      </dgm:t>
    </dgm:pt>
    <dgm:pt modelId="{5F8AF566-AF97-4F98-B849-1362C3F2DE0C}" type="parTrans" cxnId="{E4121BBF-CDFC-4739-9D28-53FA3F1497D9}">
      <dgm:prSet/>
      <dgm:spPr/>
      <dgm:t>
        <a:bodyPr/>
        <a:lstStyle/>
        <a:p>
          <a:endParaRPr lang="ru-RU"/>
        </a:p>
      </dgm:t>
    </dgm:pt>
    <dgm:pt modelId="{0E37DA8F-F90F-4EE7-8DFC-589278F93E66}" type="sibTrans" cxnId="{E4121BBF-CDFC-4739-9D28-53FA3F1497D9}">
      <dgm:prSet/>
      <dgm:spPr/>
      <dgm:t>
        <a:bodyPr/>
        <a:lstStyle/>
        <a:p>
          <a:endParaRPr lang="ru-RU"/>
        </a:p>
      </dgm:t>
    </dgm:pt>
    <dgm:pt modelId="{9E4DAA12-064F-426B-9CC4-FF9037B141C2}">
      <dgm:prSet/>
      <dgm:spPr/>
      <dgm:t>
        <a:bodyPr/>
        <a:lstStyle/>
        <a:p>
          <a:r>
            <a:rPr lang="ru-RU" b="1" dirty="0" smtClean="0"/>
            <a:t>Пестик </a:t>
          </a:r>
          <a:endParaRPr lang="ru-RU" b="1" dirty="0"/>
        </a:p>
      </dgm:t>
    </dgm:pt>
    <dgm:pt modelId="{479D5711-4757-4AAD-BBFC-17CE1172B209}" type="parTrans" cxnId="{486620D9-27B8-4970-8D60-2B62344A52C2}">
      <dgm:prSet/>
      <dgm:spPr/>
      <dgm:t>
        <a:bodyPr/>
        <a:lstStyle/>
        <a:p>
          <a:endParaRPr lang="ru-RU"/>
        </a:p>
      </dgm:t>
    </dgm:pt>
    <dgm:pt modelId="{AE474822-977B-48AA-9EC4-7547AA26D44A}" type="sibTrans" cxnId="{486620D9-27B8-4970-8D60-2B62344A52C2}">
      <dgm:prSet/>
      <dgm:spPr/>
      <dgm:t>
        <a:bodyPr/>
        <a:lstStyle/>
        <a:p>
          <a:endParaRPr lang="ru-RU"/>
        </a:p>
      </dgm:t>
    </dgm:pt>
    <dgm:pt modelId="{EF11C0CC-E7EF-4735-B027-B0D03EBC3F04}" type="pres">
      <dgm:prSet presAssocID="{401F0C9E-7E81-4919-B6F4-320FD58DFC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4B284E-B10C-4751-972D-3D8B5DE70526}" type="pres">
      <dgm:prSet presAssocID="{827B82A3-0A25-4EEE-87F8-0B67427CD960}" presName="hierRoot1" presStyleCnt="0">
        <dgm:presLayoutVars>
          <dgm:hierBranch val="init"/>
        </dgm:presLayoutVars>
      </dgm:prSet>
      <dgm:spPr/>
    </dgm:pt>
    <dgm:pt modelId="{B6FB9B2C-E57D-41AB-A40B-05D344C36958}" type="pres">
      <dgm:prSet presAssocID="{827B82A3-0A25-4EEE-87F8-0B67427CD960}" presName="rootComposite1" presStyleCnt="0"/>
      <dgm:spPr/>
    </dgm:pt>
    <dgm:pt modelId="{53F1779A-99D4-4729-8E22-2E905BF8D4EA}" type="pres">
      <dgm:prSet presAssocID="{827B82A3-0A25-4EEE-87F8-0B67427CD960}" presName="rootText1" presStyleLbl="node0" presStyleIdx="0" presStyleCnt="1" custScaleX="4215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D918DB-3850-4E58-A9E3-DFD22387599E}" type="pres">
      <dgm:prSet presAssocID="{827B82A3-0A25-4EEE-87F8-0B67427CD9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2B5457-D4F7-4851-947A-1EB1AD6471B8}" type="pres">
      <dgm:prSet presAssocID="{827B82A3-0A25-4EEE-87F8-0B67427CD960}" presName="hierChild2" presStyleCnt="0"/>
      <dgm:spPr/>
    </dgm:pt>
    <dgm:pt modelId="{B876777A-3C9C-4772-AD60-7F54E22AF686}" type="pres">
      <dgm:prSet presAssocID="{DA87DE0B-7527-498B-9D20-D1DC0192E97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12E4F72-C2D5-4B25-BBC2-78A9574BADDC}" type="pres">
      <dgm:prSet presAssocID="{1B5A6B18-DF5A-4084-95E9-4DE0C767C7A9}" presName="hierRoot2" presStyleCnt="0">
        <dgm:presLayoutVars>
          <dgm:hierBranch val="init"/>
        </dgm:presLayoutVars>
      </dgm:prSet>
      <dgm:spPr/>
    </dgm:pt>
    <dgm:pt modelId="{2DEAC7C6-52DA-4E29-81AC-80C322255ECD}" type="pres">
      <dgm:prSet presAssocID="{1B5A6B18-DF5A-4084-95E9-4DE0C767C7A9}" presName="rootComposite" presStyleCnt="0"/>
      <dgm:spPr/>
    </dgm:pt>
    <dgm:pt modelId="{D98EED03-2FB2-4C07-BBB8-F5E21C550B40}" type="pres">
      <dgm:prSet presAssocID="{1B5A6B18-DF5A-4084-95E9-4DE0C767C7A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6D6B3-614E-4806-A79C-4985B8121383}" type="pres">
      <dgm:prSet presAssocID="{1B5A6B18-DF5A-4084-95E9-4DE0C767C7A9}" presName="rootConnector" presStyleLbl="node2" presStyleIdx="0" presStyleCnt="4"/>
      <dgm:spPr/>
      <dgm:t>
        <a:bodyPr/>
        <a:lstStyle/>
        <a:p>
          <a:endParaRPr lang="ru-RU"/>
        </a:p>
      </dgm:t>
    </dgm:pt>
    <dgm:pt modelId="{2F0EA100-EAE5-4979-9350-43DE8D3A2892}" type="pres">
      <dgm:prSet presAssocID="{1B5A6B18-DF5A-4084-95E9-4DE0C767C7A9}" presName="hierChild4" presStyleCnt="0"/>
      <dgm:spPr/>
    </dgm:pt>
    <dgm:pt modelId="{4FD09277-C8FA-4FFC-8133-2F9F25678E30}" type="pres">
      <dgm:prSet presAssocID="{1B5A6B18-DF5A-4084-95E9-4DE0C767C7A9}" presName="hierChild5" presStyleCnt="0"/>
      <dgm:spPr/>
    </dgm:pt>
    <dgm:pt modelId="{F5B9F588-CE90-4144-BF18-EB815AB88065}" type="pres">
      <dgm:prSet presAssocID="{B3D22084-7F78-4068-864E-4492FBE360B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8D102637-62CF-415B-9C0C-429594CA57BE}" type="pres">
      <dgm:prSet presAssocID="{BF0BF684-3571-48DD-B325-F165207096BE}" presName="hierRoot2" presStyleCnt="0">
        <dgm:presLayoutVars>
          <dgm:hierBranch val="init"/>
        </dgm:presLayoutVars>
      </dgm:prSet>
      <dgm:spPr/>
    </dgm:pt>
    <dgm:pt modelId="{B06D4ADF-6223-4DCC-8F7C-F5567D84D24B}" type="pres">
      <dgm:prSet presAssocID="{BF0BF684-3571-48DD-B325-F165207096BE}" presName="rootComposite" presStyleCnt="0"/>
      <dgm:spPr/>
    </dgm:pt>
    <dgm:pt modelId="{30F8D223-067A-488D-B481-34FBF0FA2C21}" type="pres">
      <dgm:prSet presAssocID="{BF0BF684-3571-48DD-B325-F165207096B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83964-B95C-42CD-BB9A-222D10ABD54B}" type="pres">
      <dgm:prSet presAssocID="{BF0BF684-3571-48DD-B325-F165207096BE}" presName="rootConnector" presStyleLbl="node2" presStyleIdx="1" presStyleCnt="4"/>
      <dgm:spPr/>
      <dgm:t>
        <a:bodyPr/>
        <a:lstStyle/>
        <a:p>
          <a:endParaRPr lang="ru-RU"/>
        </a:p>
      </dgm:t>
    </dgm:pt>
    <dgm:pt modelId="{5E8960E6-9B9F-44BB-9922-8FEE56F54839}" type="pres">
      <dgm:prSet presAssocID="{BF0BF684-3571-48DD-B325-F165207096BE}" presName="hierChild4" presStyleCnt="0"/>
      <dgm:spPr/>
    </dgm:pt>
    <dgm:pt modelId="{9F6A9CC9-A294-46E8-ABED-8672F0E28ACA}" type="pres">
      <dgm:prSet presAssocID="{BF0BF684-3571-48DD-B325-F165207096BE}" presName="hierChild5" presStyleCnt="0"/>
      <dgm:spPr/>
    </dgm:pt>
    <dgm:pt modelId="{48D78756-BBDD-4337-A3B0-7B90DFB5B152}" type="pres">
      <dgm:prSet presAssocID="{5F8AF566-AF97-4F98-B849-1362C3F2DE0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972D001-F333-4485-8148-AAE9DB3EC9D3}" type="pres">
      <dgm:prSet presAssocID="{99CBF8E0-62B0-4107-8E68-82AEA11EE095}" presName="hierRoot2" presStyleCnt="0">
        <dgm:presLayoutVars>
          <dgm:hierBranch val="init"/>
        </dgm:presLayoutVars>
      </dgm:prSet>
      <dgm:spPr/>
    </dgm:pt>
    <dgm:pt modelId="{CB7F050C-0CFB-453C-A555-5707B3DA357C}" type="pres">
      <dgm:prSet presAssocID="{99CBF8E0-62B0-4107-8E68-82AEA11EE095}" presName="rootComposite" presStyleCnt="0"/>
      <dgm:spPr/>
    </dgm:pt>
    <dgm:pt modelId="{FDF12829-DDFE-4358-8F67-AB99E5036508}" type="pres">
      <dgm:prSet presAssocID="{99CBF8E0-62B0-4107-8E68-82AEA11EE09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E08C7B-C639-4E75-9748-24D31FB79F97}" type="pres">
      <dgm:prSet presAssocID="{99CBF8E0-62B0-4107-8E68-82AEA11EE095}" presName="rootConnector" presStyleLbl="node2" presStyleIdx="2" presStyleCnt="4"/>
      <dgm:spPr/>
      <dgm:t>
        <a:bodyPr/>
        <a:lstStyle/>
        <a:p>
          <a:endParaRPr lang="ru-RU"/>
        </a:p>
      </dgm:t>
    </dgm:pt>
    <dgm:pt modelId="{40D47EA6-5A09-450D-B94D-1EC549988836}" type="pres">
      <dgm:prSet presAssocID="{99CBF8E0-62B0-4107-8E68-82AEA11EE095}" presName="hierChild4" presStyleCnt="0"/>
      <dgm:spPr/>
    </dgm:pt>
    <dgm:pt modelId="{943932F6-122F-4AA8-82FE-9916B12880F4}" type="pres">
      <dgm:prSet presAssocID="{99CBF8E0-62B0-4107-8E68-82AEA11EE095}" presName="hierChild5" presStyleCnt="0"/>
      <dgm:spPr/>
    </dgm:pt>
    <dgm:pt modelId="{621127F5-E071-4AAA-8B55-2B40BC165AC6}" type="pres">
      <dgm:prSet presAssocID="{479D5711-4757-4AAD-BBFC-17CE1172B209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2631B51-9997-4258-829E-74EE33BDB0C2}" type="pres">
      <dgm:prSet presAssocID="{9E4DAA12-064F-426B-9CC4-FF9037B141C2}" presName="hierRoot2" presStyleCnt="0">
        <dgm:presLayoutVars>
          <dgm:hierBranch val="init"/>
        </dgm:presLayoutVars>
      </dgm:prSet>
      <dgm:spPr/>
    </dgm:pt>
    <dgm:pt modelId="{7771766A-9B4C-44A3-A397-3C4F644F7A5C}" type="pres">
      <dgm:prSet presAssocID="{9E4DAA12-064F-426B-9CC4-FF9037B141C2}" presName="rootComposite" presStyleCnt="0"/>
      <dgm:spPr/>
    </dgm:pt>
    <dgm:pt modelId="{3ABEDAF3-AEEC-45CA-911A-48AE12EB7DB4}" type="pres">
      <dgm:prSet presAssocID="{9E4DAA12-064F-426B-9CC4-FF9037B141C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36958-F26D-45E7-8AD2-EAF990A94C36}" type="pres">
      <dgm:prSet presAssocID="{9E4DAA12-064F-426B-9CC4-FF9037B141C2}" presName="rootConnector" presStyleLbl="node2" presStyleIdx="3" presStyleCnt="4"/>
      <dgm:spPr/>
      <dgm:t>
        <a:bodyPr/>
        <a:lstStyle/>
        <a:p>
          <a:endParaRPr lang="ru-RU"/>
        </a:p>
      </dgm:t>
    </dgm:pt>
    <dgm:pt modelId="{026F3095-32AC-4084-98D5-38AA0BDF0150}" type="pres">
      <dgm:prSet presAssocID="{9E4DAA12-064F-426B-9CC4-FF9037B141C2}" presName="hierChild4" presStyleCnt="0"/>
      <dgm:spPr/>
    </dgm:pt>
    <dgm:pt modelId="{A17861F9-2071-4C3A-9395-145095D35403}" type="pres">
      <dgm:prSet presAssocID="{9E4DAA12-064F-426B-9CC4-FF9037B141C2}" presName="hierChild5" presStyleCnt="0"/>
      <dgm:spPr/>
    </dgm:pt>
    <dgm:pt modelId="{7387A244-70A8-4E5B-BE90-A0C5B389E0AB}" type="pres">
      <dgm:prSet presAssocID="{827B82A3-0A25-4EEE-87F8-0B67427CD960}" presName="hierChild3" presStyleCnt="0"/>
      <dgm:spPr/>
    </dgm:pt>
  </dgm:ptLst>
  <dgm:cxnLst>
    <dgm:cxn modelId="{FE1520F6-66AA-4B50-8E63-762238A8D4A1}" type="presOf" srcId="{9E4DAA12-064F-426B-9CC4-FF9037B141C2}" destId="{3ABEDAF3-AEEC-45CA-911A-48AE12EB7DB4}" srcOrd="0" destOrd="0" presId="urn:microsoft.com/office/officeart/2005/8/layout/orgChart1"/>
    <dgm:cxn modelId="{17252B79-8E2E-4563-A98B-518F263B4CEE}" type="presOf" srcId="{479D5711-4757-4AAD-BBFC-17CE1172B209}" destId="{621127F5-E071-4AAA-8B55-2B40BC165AC6}" srcOrd="0" destOrd="0" presId="urn:microsoft.com/office/officeart/2005/8/layout/orgChart1"/>
    <dgm:cxn modelId="{7BFD4859-1989-46AD-952E-A661EB3C2C27}" type="presOf" srcId="{827B82A3-0A25-4EEE-87F8-0B67427CD960}" destId="{08D918DB-3850-4E58-A9E3-DFD22387599E}" srcOrd="1" destOrd="0" presId="urn:microsoft.com/office/officeart/2005/8/layout/orgChart1"/>
    <dgm:cxn modelId="{007358A2-3D9E-4802-82C1-54A3044984BA}" srcId="{401F0C9E-7E81-4919-B6F4-320FD58DFC18}" destId="{827B82A3-0A25-4EEE-87F8-0B67427CD960}" srcOrd="0" destOrd="0" parTransId="{2DB29DF1-34FC-4C50-8493-1B080DF732C4}" sibTransId="{3204C6FA-9ACA-41FF-83BF-5F87E1B5742F}"/>
    <dgm:cxn modelId="{8A0C1A15-72DC-4FD1-A329-DD86D4F10B41}" type="presOf" srcId="{B3D22084-7F78-4068-864E-4492FBE360B6}" destId="{F5B9F588-CE90-4144-BF18-EB815AB88065}" srcOrd="0" destOrd="0" presId="urn:microsoft.com/office/officeart/2005/8/layout/orgChart1"/>
    <dgm:cxn modelId="{8BA10D77-FF86-461F-860D-72CD3B9BFC6B}" type="presOf" srcId="{1B5A6B18-DF5A-4084-95E9-4DE0C767C7A9}" destId="{D98EED03-2FB2-4C07-BBB8-F5E21C550B40}" srcOrd="0" destOrd="0" presId="urn:microsoft.com/office/officeart/2005/8/layout/orgChart1"/>
    <dgm:cxn modelId="{B1293A69-9022-40C6-9A69-D80574CD42A8}" type="presOf" srcId="{BF0BF684-3571-48DD-B325-F165207096BE}" destId="{30F8D223-067A-488D-B481-34FBF0FA2C21}" srcOrd="0" destOrd="0" presId="urn:microsoft.com/office/officeart/2005/8/layout/orgChart1"/>
    <dgm:cxn modelId="{F916531A-5A35-431E-A42A-7854C612A401}" type="presOf" srcId="{99CBF8E0-62B0-4107-8E68-82AEA11EE095}" destId="{FDF12829-DDFE-4358-8F67-AB99E5036508}" srcOrd="0" destOrd="0" presId="urn:microsoft.com/office/officeart/2005/8/layout/orgChart1"/>
    <dgm:cxn modelId="{FAA7FB6F-7CA1-47BD-A21F-46F07241809A}" type="presOf" srcId="{BF0BF684-3571-48DD-B325-F165207096BE}" destId="{B0583964-B95C-42CD-BB9A-222D10ABD54B}" srcOrd="1" destOrd="0" presId="urn:microsoft.com/office/officeart/2005/8/layout/orgChart1"/>
    <dgm:cxn modelId="{AD864AC5-BB62-4414-AD9C-CD2B243CE70F}" type="presOf" srcId="{1B5A6B18-DF5A-4084-95E9-4DE0C767C7A9}" destId="{4C86D6B3-614E-4806-A79C-4985B8121383}" srcOrd="1" destOrd="0" presId="urn:microsoft.com/office/officeart/2005/8/layout/orgChart1"/>
    <dgm:cxn modelId="{C1D6CE16-F725-4E1E-8E8F-ADF2BE540697}" type="presOf" srcId="{827B82A3-0A25-4EEE-87F8-0B67427CD960}" destId="{53F1779A-99D4-4729-8E22-2E905BF8D4EA}" srcOrd="0" destOrd="0" presId="urn:microsoft.com/office/officeart/2005/8/layout/orgChart1"/>
    <dgm:cxn modelId="{04E856BD-51CB-49FD-93C0-DA64CB5FD0E0}" type="presOf" srcId="{401F0C9E-7E81-4919-B6F4-320FD58DFC18}" destId="{EF11C0CC-E7EF-4735-B027-B0D03EBC3F04}" srcOrd="0" destOrd="0" presId="urn:microsoft.com/office/officeart/2005/8/layout/orgChart1"/>
    <dgm:cxn modelId="{571307A7-1163-4E51-BA83-6DA00CB5BACA}" type="presOf" srcId="{99CBF8E0-62B0-4107-8E68-82AEA11EE095}" destId="{B2E08C7B-C639-4E75-9748-24D31FB79F97}" srcOrd="1" destOrd="0" presId="urn:microsoft.com/office/officeart/2005/8/layout/orgChart1"/>
    <dgm:cxn modelId="{317DEADF-0E2A-4D3F-B373-ADA873F5E10A}" type="presOf" srcId="{5F8AF566-AF97-4F98-B849-1362C3F2DE0C}" destId="{48D78756-BBDD-4337-A3B0-7B90DFB5B152}" srcOrd="0" destOrd="0" presId="urn:microsoft.com/office/officeart/2005/8/layout/orgChart1"/>
    <dgm:cxn modelId="{07B529CC-C6B9-4DDE-9B6C-EAAB9F500C92}" srcId="{827B82A3-0A25-4EEE-87F8-0B67427CD960}" destId="{BF0BF684-3571-48DD-B325-F165207096BE}" srcOrd="1" destOrd="0" parTransId="{B3D22084-7F78-4068-864E-4492FBE360B6}" sibTransId="{6005A143-A1BC-48F1-8F90-DBA1628AE039}"/>
    <dgm:cxn modelId="{E4121BBF-CDFC-4739-9D28-53FA3F1497D9}" srcId="{827B82A3-0A25-4EEE-87F8-0B67427CD960}" destId="{99CBF8E0-62B0-4107-8E68-82AEA11EE095}" srcOrd="2" destOrd="0" parTransId="{5F8AF566-AF97-4F98-B849-1362C3F2DE0C}" sibTransId="{0E37DA8F-F90F-4EE7-8DFC-589278F93E66}"/>
    <dgm:cxn modelId="{420D7D40-475C-489F-BC41-DB1DBCFC8615}" srcId="{827B82A3-0A25-4EEE-87F8-0B67427CD960}" destId="{1B5A6B18-DF5A-4084-95E9-4DE0C767C7A9}" srcOrd="0" destOrd="0" parTransId="{DA87DE0B-7527-498B-9D20-D1DC0192E970}" sibTransId="{F34AAFD6-28B3-449C-AE20-597497080BD1}"/>
    <dgm:cxn modelId="{486620D9-27B8-4970-8D60-2B62344A52C2}" srcId="{827B82A3-0A25-4EEE-87F8-0B67427CD960}" destId="{9E4DAA12-064F-426B-9CC4-FF9037B141C2}" srcOrd="3" destOrd="0" parTransId="{479D5711-4757-4AAD-BBFC-17CE1172B209}" sibTransId="{AE474822-977B-48AA-9EC4-7547AA26D44A}"/>
    <dgm:cxn modelId="{AFC2E15D-8A44-4832-BB83-0866A3CA5220}" type="presOf" srcId="{9E4DAA12-064F-426B-9CC4-FF9037B141C2}" destId="{C6036958-F26D-45E7-8AD2-EAF990A94C36}" srcOrd="1" destOrd="0" presId="urn:microsoft.com/office/officeart/2005/8/layout/orgChart1"/>
    <dgm:cxn modelId="{198D208C-931D-483B-B392-28E6C381498C}" type="presOf" srcId="{DA87DE0B-7527-498B-9D20-D1DC0192E970}" destId="{B876777A-3C9C-4772-AD60-7F54E22AF686}" srcOrd="0" destOrd="0" presId="urn:microsoft.com/office/officeart/2005/8/layout/orgChart1"/>
    <dgm:cxn modelId="{5820153D-261F-46D3-96D9-75C22C83EADE}" type="presParOf" srcId="{EF11C0CC-E7EF-4735-B027-B0D03EBC3F04}" destId="{984B284E-B10C-4751-972D-3D8B5DE70526}" srcOrd="0" destOrd="0" presId="urn:microsoft.com/office/officeart/2005/8/layout/orgChart1"/>
    <dgm:cxn modelId="{022128D5-5460-4287-947D-7815E4B2422F}" type="presParOf" srcId="{984B284E-B10C-4751-972D-3D8B5DE70526}" destId="{B6FB9B2C-E57D-41AB-A40B-05D344C36958}" srcOrd="0" destOrd="0" presId="urn:microsoft.com/office/officeart/2005/8/layout/orgChart1"/>
    <dgm:cxn modelId="{3E17DEE0-1B76-4CD5-A660-4417A4CF7D70}" type="presParOf" srcId="{B6FB9B2C-E57D-41AB-A40B-05D344C36958}" destId="{53F1779A-99D4-4729-8E22-2E905BF8D4EA}" srcOrd="0" destOrd="0" presId="urn:microsoft.com/office/officeart/2005/8/layout/orgChart1"/>
    <dgm:cxn modelId="{B8521897-718D-4E44-B8DF-7A5D6F931644}" type="presParOf" srcId="{B6FB9B2C-E57D-41AB-A40B-05D344C36958}" destId="{08D918DB-3850-4E58-A9E3-DFD22387599E}" srcOrd="1" destOrd="0" presId="urn:microsoft.com/office/officeart/2005/8/layout/orgChart1"/>
    <dgm:cxn modelId="{D98D7AEC-D4E6-462A-A725-1676D825CA7D}" type="presParOf" srcId="{984B284E-B10C-4751-972D-3D8B5DE70526}" destId="{062B5457-D4F7-4851-947A-1EB1AD6471B8}" srcOrd="1" destOrd="0" presId="urn:microsoft.com/office/officeart/2005/8/layout/orgChart1"/>
    <dgm:cxn modelId="{167F5377-C9B6-44FE-8A28-311AE8F5C937}" type="presParOf" srcId="{062B5457-D4F7-4851-947A-1EB1AD6471B8}" destId="{B876777A-3C9C-4772-AD60-7F54E22AF686}" srcOrd="0" destOrd="0" presId="urn:microsoft.com/office/officeart/2005/8/layout/orgChart1"/>
    <dgm:cxn modelId="{58AF5218-D7F6-418B-A593-0397E9028A5A}" type="presParOf" srcId="{062B5457-D4F7-4851-947A-1EB1AD6471B8}" destId="{812E4F72-C2D5-4B25-BBC2-78A9574BADDC}" srcOrd="1" destOrd="0" presId="urn:microsoft.com/office/officeart/2005/8/layout/orgChart1"/>
    <dgm:cxn modelId="{61950309-CDC9-48DF-98DB-9444381F132E}" type="presParOf" srcId="{812E4F72-C2D5-4B25-BBC2-78A9574BADDC}" destId="{2DEAC7C6-52DA-4E29-81AC-80C322255ECD}" srcOrd="0" destOrd="0" presId="urn:microsoft.com/office/officeart/2005/8/layout/orgChart1"/>
    <dgm:cxn modelId="{6997723F-0252-4EB5-9132-7B2CF2AF2202}" type="presParOf" srcId="{2DEAC7C6-52DA-4E29-81AC-80C322255ECD}" destId="{D98EED03-2FB2-4C07-BBB8-F5E21C550B40}" srcOrd="0" destOrd="0" presId="urn:microsoft.com/office/officeart/2005/8/layout/orgChart1"/>
    <dgm:cxn modelId="{59E9D7BC-9145-4B4D-B526-CA176E650DF3}" type="presParOf" srcId="{2DEAC7C6-52DA-4E29-81AC-80C322255ECD}" destId="{4C86D6B3-614E-4806-A79C-4985B8121383}" srcOrd="1" destOrd="0" presId="urn:microsoft.com/office/officeart/2005/8/layout/orgChart1"/>
    <dgm:cxn modelId="{DAA59F19-32EF-422A-912B-CBDE5CCFD210}" type="presParOf" srcId="{812E4F72-C2D5-4B25-BBC2-78A9574BADDC}" destId="{2F0EA100-EAE5-4979-9350-43DE8D3A2892}" srcOrd="1" destOrd="0" presId="urn:microsoft.com/office/officeart/2005/8/layout/orgChart1"/>
    <dgm:cxn modelId="{4009E4B4-840A-473D-8EE1-B1678478BBE0}" type="presParOf" srcId="{812E4F72-C2D5-4B25-BBC2-78A9574BADDC}" destId="{4FD09277-C8FA-4FFC-8133-2F9F25678E30}" srcOrd="2" destOrd="0" presId="urn:microsoft.com/office/officeart/2005/8/layout/orgChart1"/>
    <dgm:cxn modelId="{F9FE6B16-5253-41A9-89B9-768E05F69AAA}" type="presParOf" srcId="{062B5457-D4F7-4851-947A-1EB1AD6471B8}" destId="{F5B9F588-CE90-4144-BF18-EB815AB88065}" srcOrd="2" destOrd="0" presId="urn:microsoft.com/office/officeart/2005/8/layout/orgChart1"/>
    <dgm:cxn modelId="{A414C913-4753-49EF-9F00-2C42F01DF6D0}" type="presParOf" srcId="{062B5457-D4F7-4851-947A-1EB1AD6471B8}" destId="{8D102637-62CF-415B-9C0C-429594CA57BE}" srcOrd="3" destOrd="0" presId="urn:microsoft.com/office/officeart/2005/8/layout/orgChart1"/>
    <dgm:cxn modelId="{9F6B3497-6827-4A2A-B10D-E7E7FACD72EB}" type="presParOf" srcId="{8D102637-62CF-415B-9C0C-429594CA57BE}" destId="{B06D4ADF-6223-4DCC-8F7C-F5567D84D24B}" srcOrd="0" destOrd="0" presId="urn:microsoft.com/office/officeart/2005/8/layout/orgChart1"/>
    <dgm:cxn modelId="{62BCF682-B8F0-45CF-9012-5D6E72AA0A9C}" type="presParOf" srcId="{B06D4ADF-6223-4DCC-8F7C-F5567D84D24B}" destId="{30F8D223-067A-488D-B481-34FBF0FA2C21}" srcOrd="0" destOrd="0" presId="urn:microsoft.com/office/officeart/2005/8/layout/orgChart1"/>
    <dgm:cxn modelId="{27881CD9-9AAE-4D69-A685-6625FA8D3AAF}" type="presParOf" srcId="{B06D4ADF-6223-4DCC-8F7C-F5567D84D24B}" destId="{B0583964-B95C-42CD-BB9A-222D10ABD54B}" srcOrd="1" destOrd="0" presId="urn:microsoft.com/office/officeart/2005/8/layout/orgChart1"/>
    <dgm:cxn modelId="{634140BA-FFCD-42EE-AD66-2136D76792C4}" type="presParOf" srcId="{8D102637-62CF-415B-9C0C-429594CA57BE}" destId="{5E8960E6-9B9F-44BB-9922-8FEE56F54839}" srcOrd="1" destOrd="0" presId="urn:microsoft.com/office/officeart/2005/8/layout/orgChart1"/>
    <dgm:cxn modelId="{CB59A82F-C3E3-4225-B64A-FEDBABA05D87}" type="presParOf" srcId="{8D102637-62CF-415B-9C0C-429594CA57BE}" destId="{9F6A9CC9-A294-46E8-ABED-8672F0E28ACA}" srcOrd="2" destOrd="0" presId="urn:microsoft.com/office/officeart/2005/8/layout/orgChart1"/>
    <dgm:cxn modelId="{CE98E043-E27B-4E26-B8E5-80851B3AFA4B}" type="presParOf" srcId="{062B5457-D4F7-4851-947A-1EB1AD6471B8}" destId="{48D78756-BBDD-4337-A3B0-7B90DFB5B152}" srcOrd="4" destOrd="0" presId="urn:microsoft.com/office/officeart/2005/8/layout/orgChart1"/>
    <dgm:cxn modelId="{788161BA-BBC0-47B5-8CE3-7FE5F905416F}" type="presParOf" srcId="{062B5457-D4F7-4851-947A-1EB1AD6471B8}" destId="{1972D001-F333-4485-8148-AAE9DB3EC9D3}" srcOrd="5" destOrd="0" presId="urn:microsoft.com/office/officeart/2005/8/layout/orgChart1"/>
    <dgm:cxn modelId="{C29DD1EB-CADB-4DBF-B3AE-8E7C23D0AE35}" type="presParOf" srcId="{1972D001-F333-4485-8148-AAE9DB3EC9D3}" destId="{CB7F050C-0CFB-453C-A555-5707B3DA357C}" srcOrd="0" destOrd="0" presId="urn:microsoft.com/office/officeart/2005/8/layout/orgChart1"/>
    <dgm:cxn modelId="{025D587F-A773-4FA8-B8D3-2258BBADFDE3}" type="presParOf" srcId="{CB7F050C-0CFB-453C-A555-5707B3DA357C}" destId="{FDF12829-DDFE-4358-8F67-AB99E5036508}" srcOrd="0" destOrd="0" presId="urn:microsoft.com/office/officeart/2005/8/layout/orgChart1"/>
    <dgm:cxn modelId="{0128BBC5-1131-427D-A588-7034416364E2}" type="presParOf" srcId="{CB7F050C-0CFB-453C-A555-5707B3DA357C}" destId="{B2E08C7B-C639-4E75-9748-24D31FB79F97}" srcOrd="1" destOrd="0" presId="urn:microsoft.com/office/officeart/2005/8/layout/orgChart1"/>
    <dgm:cxn modelId="{B591FB01-321F-4DBE-BA5C-63C1C146411D}" type="presParOf" srcId="{1972D001-F333-4485-8148-AAE9DB3EC9D3}" destId="{40D47EA6-5A09-450D-B94D-1EC549988836}" srcOrd="1" destOrd="0" presId="urn:microsoft.com/office/officeart/2005/8/layout/orgChart1"/>
    <dgm:cxn modelId="{B4959ED7-7CA5-4A20-8FF0-92699FC8C90F}" type="presParOf" srcId="{1972D001-F333-4485-8148-AAE9DB3EC9D3}" destId="{943932F6-122F-4AA8-82FE-9916B12880F4}" srcOrd="2" destOrd="0" presId="urn:microsoft.com/office/officeart/2005/8/layout/orgChart1"/>
    <dgm:cxn modelId="{1E062AD1-4C5F-4E1B-A074-796510AD1852}" type="presParOf" srcId="{062B5457-D4F7-4851-947A-1EB1AD6471B8}" destId="{621127F5-E071-4AAA-8B55-2B40BC165AC6}" srcOrd="6" destOrd="0" presId="urn:microsoft.com/office/officeart/2005/8/layout/orgChart1"/>
    <dgm:cxn modelId="{6BA7036E-97AE-4813-A67A-C7E3C9A012BF}" type="presParOf" srcId="{062B5457-D4F7-4851-947A-1EB1AD6471B8}" destId="{22631B51-9997-4258-829E-74EE33BDB0C2}" srcOrd="7" destOrd="0" presId="urn:microsoft.com/office/officeart/2005/8/layout/orgChart1"/>
    <dgm:cxn modelId="{F1606862-8D90-4691-A70D-0662D0278F29}" type="presParOf" srcId="{22631B51-9997-4258-829E-74EE33BDB0C2}" destId="{7771766A-9B4C-44A3-A397-3C4F644F7A5C}" srcOrd="0" destOrd="0" presId="urn:microsoft.com/office/officeart/2005/8/layout/orgChart1"/>
    <dgm:cxn modelId="{AD82AF43-D72C-48AB-AFAA-A10A66BDC763}" type="presParOf" srcId="{7771766A-9B4C-44A3-A397-3C4F644F7A5C}" destId="{3ABEDAF3-AEEC-45CA-911A-48AE12EB7DB4}" srcOrd="0" destOrd="0" presId="urn:microsoft.com/office/officeart/2005/8/layout/orgChart1"/>
    <dgm:cxn modelId="{F97CD274-CCCF-4044-9F89-D5EE77A77223}" type="presParOf" srcId="{7771766A-9B4C-44A3-A397-3C4F644F7A5C}" destId="{C6036958-F26D-45E7-8AD2-EAF990A94C36}" srcOrd="1" destOrd="0" presId="urn:microsoft.com/office/officeart/2005/8/layout/orgChart1"/>
    <dgm:cxn modelId="{6DE24D3A-B253-48D1-8AAF-649D0EFD3B9A}" type="presParOf" srcId="{22631B51-9997-4258-829E-74EE33BDB0C2}" destId="{026F3095-32AC-4084-98D5-38AA0BDF0150}" srcOrd="1" destOrd="0" presId="urn:microsoft.com/office/officeart/2005/8/layout/orgChart1"/>
    <dgm:cxn modelId="{5E45BDDB-D845-466F-B935-471E57F4D451}" type="presParOf" srcId="{22631B51-9997-4258-829E-74EE33BDB0C2}" destId="{A17861F9-2071-4C3A-9395-145095D35403}" srcOrd="2" destOrd="0" presId="urn:microsoft.com/office/officeart/2005/8/layout/orgChart1"/>
    <dgm:cxn modelId="{E89FC02A-BCCF-488E-8E89-DAF02CDD495D}" type="presParOf" srcId="{984B284E-B10C-4751-972D-3D8B5DE70526}" destId="{7387A244-70A8-4E5B-BE90-A0C5B389E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360417-25C5-4CEF-A019-5621094097AC}">
      <dsp:nvSpPr>
        <dsp:cNvPr id="0" name=""/>
        <dsp:cNvSpPr/>
      </dsp:nvSpPr>
      <dsp:spPr>
        <a:xfrm>
          <a:off x="4200540" y="797239"/>
          <a:ext cx="2104365" cy="335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50"/>
              </a:lnTo>
              <a:lnTo>
                <a:pt x="2104365" y="168350"/>
              </a:lnTo>
              <a:lnTo>
                <a:pt x="2104365" y="335523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A5897-DEDD-4035-BA46-007E2176E6BB}">
      <dsp:nvSpPr>
        <dsp:cNvPr id="0" name=""/>
        <dsp:cNvSpPr/>
      </dsp:nvSpPr>
      <dsp:spPr>
        <a:xfrm>
          <a:off x="2200450" y="797239"/>
          <a:ext cx="2000089" cy="334345"/>
        </a:xfrm>
        <a:custGeom>
          <a:avLst/>
          <a:gdLst/>
          <a:ahLst/>
          <a:cxnLst/>
          <a:rect l="0" t="0" r="0" b="0"/>
          <a:pathLst>
            <a:path>
              <a:moveTo>
                <a:pt x="2000089" y="0"/>
              </a:moveTo>
              <a:lnTo>
                <a:pt x="2000089" y="167172"/>
              </a:lnTo>
              <a:lnTo>
                <a:pt x="0" y="167172"/>
              </a:lnTo>
              <a:lnTo>
                <a:pt x="0" y="334345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17DFD-0D4D-45A9-A166-64E50B17D3F5}">
      <dsp:nvSpPr>
        <dsp:cNvPr id="0" name=""/>
        <dsp:cNvSpPr/>
      </dsp:nvSpPr>
      <dsp:spPr>
        <a:xfrm>
          <a:off x="571501" y="1177"/>
          <a:ext cx="7258077" cy="79606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Стеблевые части</a:t>
          </a:r>
          <a:endParaRPr lang="ru-RU" sz="4800" kern="1200" dirty="0"/>
        </a:p>
      </dsp:txBody>
      <dsp:txXfrm>
        <a:off x="571501" y="1177"/>
        <a:ext cx="7258077" cy="796061"/>
      </dsp:txXfrm>
    </dsp:sp>
    <dsp:sp modelId="{617E7909-E033-442A-9565-3E47FB81F2F8}">
      <dsp:nvSpPr>
        <dsp:cNvPr id="0" name=""/>
        <dsp:cNvSpPr/>
      </dsp:nvSpPr>
      <dsp:spPr>
        <a:xfrm>
          <a:off x="263258" y="1131585"/>
          <a:ext cx="3874385" cy="79606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Цветоножка </a:t>
          </a:r>
          <a:endParaRPr lang="ru-RU" sz="4400" kern="1200" dirty="0"/>
        </a:p>
      </dsp:txBody>
      <dsp:txXfrm>
        <a:off x="263258" y="1131585"/>
        <a:ext cx="3874385" cy="796061"/>
      </dsp:txXfrm>
    </dsp:sp>
    <dsp:sp modelId="{2555FBDF-5A28-48B6-BEBC-F5DB605EF189}">
      <dsp:nvSpPr>
        <dsp:cNvPr id="0" name=""/>
        <dsp:cNvSpPr/>
      </dsp:nvSpPr>
      <dsp:spPr>
        <a:xfrm>
          <a:off x="4471989" y="1132763"/>
          <a:ext cx="3665832" cy="79606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Цветоложе</a:t>
          </a:r>
          <a:r>
            <a:rPr lang="ru-RU" sz="5200" kern="1200" dirty="0" smtClean="0"/>
            <a:t> </a:t>
          </a:r>
          <a:endParaRPr lang="ru-RU" sz="5200" kern="1200" dirty="0"/>
        </a:p>
      </dsp:txBody>
      <dsp:txXfrm>
        <a:off x="4471989" y="1132763"/>
        <a:ext cx="3665832" cy="7960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127F5-E071-4AAA-8B55-2B40BC165AC6}">
      <dsp:nvSpPr>
        <dsp:cNvPr id="0" name=""/>
        <dsp:cNvSpPr/>
      </dsp:nvSpPr>
      <dsp:spPr>
        <a:xfrm>
          <a:off x="4321999" y="1088460"/>
          <a:ext cx="3385016" cy="391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27"/>
              </a:lnTo>
              <a:lnTo>
                <a:pt x="3385016" y="195827"/>
              </a:lnTo>
              <a:lnTo>
                <a:pt x="3385016" y="391654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78756-BBDD-4337-A3B0-7B90DFB5B152}">
      <dsp:nvSpPr>
        <dsp:cNvPr id="0" name=""/>
        <dsp:cNvSpPr/>
      </dsp:nvSpPr>
      <dsp:spPr>
        <a:xfrm>
          <a:off x="4321999" y="1088460"/>
          <a:ext cx="1128338" cy="391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27"/>
              </a:lnTo>
              <a:lnTo>
                <a:pt x="1128338" y="195827"/>
              </a:lnTo>
              <a:lnTo>
                <a:pt x="1128338" y="391654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F588-CE90-4144-BF18-EB815AB88065}">
      <dsp:nvSpPr>
        <dsp:cNvPr id="0" name=""/>
        <dsp:cNvSpPr/>
      </dsp:nvSpPr>
      <dsp:spPr>
        <a:xfrm>
          <a:off x="3193660" y="1088460"/>
          <a:ext cx="1128338" cy="391654"/>
        </a:xfrm>
        <a:custGeom>
          <a:avLst/>
          <a:gdLst/>
          <a:ahLst/>
          <a:cxnLst/>
          <a:rect l="0" t="0" r="0" b="0"/>
          <a:pathLst>
            <a:path>
              <a:moveTo>
                <a:pt x="1128338" y="0"/>
              </a:moveTo>
              <a:lnTo>
                <a:pt x="1128338" y="195827"/>
              </a:lnTo>
              <a:lnTo>
                <a:pt x="0" y="195827"/>
              </a:lnTo>
              <a:lnTo>
                <a:pt x="0" y="391654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6777A-3C9C-4772-AD60-7F54E22AF686}">
      <dsp:nvSpPr>
        <dsp:cNvPr id="0" name=""/>
        <dsp:cNvSpPr/>
      </dsp:nvSpPr>
      <dsp:spPr>
        <a:xfrm>
          <a:off x="936982" y="1088460"/>
          <a:ext cx="3385016" cy="391654"/>
        </a:xfrm>
        <a:custGeom>
          <a:avLst/>
          <a:gdLst/>
          <a:ahLst/>
          <a:cxnLst/>
          <a:rect l="0" t="0" r="0" b="0"/>
          <a:pathLst>
            <a:path>
              <a:moveTo>
                <a:pt x="3385016" y="0"/>
              </a:moveTo>
              <a:lnTo>
                <a:pt x="3385016" y="195827"/>
              </a:lnTo>
              <a:lnTo>
                <a:pt x="0" y="195827"/>
              </a:lnTo>
              <a:lnTo>
                <a:pt x="0" y="391654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1779A-99D4-4729-8E22-2E905BF8D4EA}">
      <dsp:nvSpPr>
        <dsp:cNvPr id="0" name=""/>
        <dsp:cNvSpPr/>
      </dsp:nvSpPr>
      <dsp:spPr>
        <a:xfrm>
          <a:off x="390782" y="155948"/>
          <a:ext cx="7862432" cy="9325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Видоизмененные листья</a:t>
          </a:r>
          <a:endParaRPr lang="ru-RU" sz="4800" kern="1200" dirty="0"/>
        </a:p>
      </dsp:txBody>
      <dsp:txXfrm>
        <a:off x="390782" y="155948"/>
        <a:ext cx="7862432" cy="932511"/>
      </dsp:txXfrm>
    </dsp:sp>
    <dsp:sp modelId="{D98EED03-2FB2-4C07-BBB8-F5E21C550B40}">
      <dsp:nvSpPr>
        <dsp:cNvPr id="0" name=""/>
        <dsp:cNvSpPr/>
      </dsp:nvSpPr>
      <dsp:spPr>
        <a:xfrm>
          <a:off x="4471" y="1480114"/>
          <a:ext cx="1865022" cy="9325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Чашечка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4471" y="1480114"/>
        <a:ext cx="1865022" cy="932511"/>
      </dsp:txXfrm>
    </dsp:sp>
    <dsp:sp modelId="{30F8D223-067A-488D-B481-34FBF0FA2C21}">
      <dsp:nvSpPr>
        <dsp:cNvPr id="0" name=""/>
        <dsp:cNvSpPr/>
      </dsp:nvSpPr>
      <dsp:spPr>
        <a:xfrm>
          <a:off x="2261148" y="1480114"/>
          <a:ext cx="1865022" cy="9325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Венчик </a:t>
          </a:r>
          <a:endParaRPr lang="ru-RU" sz="3100" b="1" kern="1200" dirty="0"/>
        </a:p>
      </dsp:txBody>
      <dsp:txXfrm>
        <a:off x="2261148" y="1480114"/>
        <a:ext cx="1865022" cy="932511"/>
      </dsp:txXfrm>
    </dsp:sp>
    <dsp:sp modelId="{FDF12829-DDFE-4358-8F67-AB99E5036508}">
      <dsp:nvSpPr>
        <dsp:cNvPr id="0" name=""/>
        <dsp:cNvSpPr/>
      </dsp:nvSpPr>
      <dsp:spPr>
        <a:xfrm>
          <a:off x="4517826" y="1480114"/>
          <a:ext cx="1865022" cy="9325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Тычинки </a:t>
          </a:r>
          <a:endParaRPr lang="ru-RU" sz="3100" b="1" kern="1200" dirty="0"/>
        </a:p>
      </dsp:txBody>
      <dsp:txXfrm>
        <a:off x="4517826" y="1480114"/>
        <a:ext cx="1865022" cy="932511"/>
      </dsp:txXfrm>
    </dsp:sp>
    <dsp:sp modelId="{3ABEDAF3-AEEC-45CA-911A-48AE12EB7DB4}">
      <dsp:nvSpPr>
        <dsp:cNvPr id="0" name=""/>
        <dsp:cNvSpPr/>
      </dsp:nvSpPr>
      <dsp:spPr>
        <a:xfrm>
          <a:off x="6774503" y="1480114"/>
          <a:ext cx="1865022" cy="9325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Пестик </a:t>
          </a:r>
          <a:endParaRPr lang="ru-RU" sz="3100" b="1" kern="1200" dirty="0"/>
        </a:p>
      </dsp:txBody>
      <dsp:txXfrm>
        <a:off x="6774503" y="1480114"/>
        <a:ext cx="1865022" cy="93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293FA1-5743-4B12-A675-70CB67521490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C83A44-FFDF-4687-B228-0246E348A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CD8C8-6E93-4580-963F-E628D8DFC1A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0B51A-0760-4EC3-A871-D3822300B4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27A0-3785-43A8-90C8-B69B65C8696D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64AF-59FB-4DBF-8417-F5524F427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E041-7A1C-451C-B78B-5CFEEC1B355B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DAFF-9577-4B79-87FE-B6CC3A0ED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7B82-1B68-43A0-9B71-659DD478225B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E058-58F1-425C-B598-CD6FB59E9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515A-9BC3-448D-8321-5DE134104B1F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5BE4-3508-42CA-9DD7-ABC49EA84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C51E-F280-406E-B195-B4649544C47A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8987-83F7-41B7-9ACE-2CC44F804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9977-F086-47F8-A6AB-A2B12F23DFA2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CC8F-A8D7-46D6-B9AD-E65915EF5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5395-F4F6-4400-BB50-3A102B3D8DAF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3DAF-A494-456D-9668-6621A6CF1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D42A-E32F-4B09-9D77-318A1E48B80F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DC7D-CE5E-4D66-A221-D4709874A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2823-1C71-450E-9A96-336E8A18A13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07F1-508B-4A08-AB29-6DAE63E21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E445-FE18-48A9-9278-7DD810B51509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3233-3408-4491-80CE-CAC0F335F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A8A7-4403-4301-BA70-6E918B832946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85675-E902-42B3-BE9C-FA1E7A7E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65916-C81D-4040-A68F-FCADBA9F84B8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5A6CB7-1311-4F08-BC48-DFB8AE284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7" r:id="rId2"/>
    <p:sldLayoutId id="2147483916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7" r:id="rId9"/>
    <p:sldLayoutId id="2147483913" r:id="rId10"/>
    <p:sldLayoutId id="21474839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86;&#1080;%20&#1076;&#1086;&#1082;&#1091;&#1084;&#1077;&#1085;&#1090;&#1099;\&#1080;&#1088;&#1080;&#1085;&#1072;%20&#1084;&#1086;&#1080;%20&#1076;&#1086;&#1082;&#1091;&#1084;&#1077;&#1085;&#1090;&#1099;\&#1084;&#1086;&#1081;%20&#1091;&#1088;&#1086;&#1082;\&#1087;&#1088;&#1086;&#1077;&#1082;&#1090;%20&#1094;&#1074;&#1077;&#1090;&#1086;&#1082;\&#1076;&#1080;&#1076;&#1072;&#1082;&#1090;&#1080;&#1095;&#1077;&#1089;&#1082;&#1080;&#1081;%20&#1084;&#1072;&#1090;&#1077;&#1088;&#1080;&#1072;&#1083;\07.%20&#1095;&#1072;&#1081;&#1082;&#1086;&#1074;&#1089;&#1082;&#1080;&#1081;%20-%20'&#1097;&#1077;&#1083;&#1082;&#1091;&#1085;&#1095;&#1080;&#1082;'%20&#1074;&#1072;&#1083;&#1100;&#1089;%20&#1094;&#1074;&#1077;&#1090;&#1086;&#107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851648" cy="12001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Цветок</a:t>
            </a:r>
            <a:endParaRPr lang="ru-RU" dirty="0"/>
          </a:p>
        </p:txBody>
      </p:sp>
      <p:pic>
        <p:nvPicPr>
          <p:cNvPr id="5" name="07. чайковский - 'щелкунчик'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audio>
              <p:cMediaNode numSld="2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500" smtClean="0"/>
              <a:t>Разнообразие </a:t>
            </a:r>
            <a:r>
              <a:rPr lang="ru-RU" sz="4500" smtClean="0">
                <a:latin typeface="Arial" charset="0"/>
              </a:rPr>
              <a:t/>
            </a:r>
            <a:br>
              <a:rPr lang="ru-RU" sz="4500" smtClean="0">
                <a:latin typeface="Arial" charset="0"/>
              </a:rPr>
            </a:br>
            <a:r>
              <a:rPr lang="ru-RU" sz="4500" smtClean="0"/>
              <a:t>цветковых растений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8313" y="1412875"/>
            <a:ext cx="8186737" cy="1085850"/>
          </a:xfrm>
        </p:spPr>
        <p:txBody>
          <a:bodyPr/>
          <a:lstStyle/>
          <a:p>
            <a:pPr algn="ctr" eaLnBrk="1" hangingPunct="1"/>
            <a:r>
              <a:rPr lang="ru-RU" smtClean="0"/>
              <a:t>Систематика цветковых растений определяется строением  цветка</a:t>
            </a:r>
          </a:p>
        </p:txBody>
      </p:sp>
      <p:pic>
        <p:nvPicPr>
          <p:cNvPr id="2053" name="Picture 11" descr="лил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643313"/>
            <a:ext cx="2714625" cy="2952750"/>
          </a:xfrm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975350" y="3357563"/>
          <a:ext cx="3006725" cy="3308350"/>
        </p:xfrm>
        <a:graphic>
          <a:graphicData uri="http://schemas.openxmlformats.org/presentationml/2006/ole">
            <p:oleObj spid="_x0000_s2050" name="Точечный рисунок" r:id="rId5" imgW="1952898" imgH="2381582" progId="PBrush">
              <p:embed/>
            </p:oleObj>
          </a:graphicData>
        </a:graphic>
      </p:graphicFrame>
      <p:pic>
        <p:nvPicPr>
          <p:cNvPr id="7" name="Picture 7" descr="resBCDB935E-0A01-022A-011F-F12E90931DF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714752"/>
            <a:ext cx="2801589" cy="292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Проверьте свои знания</a:t>
            </a:r>
          </a:p>
        </p:txBody>
      </p:sp>
      <p:pic>
        <p:nvPicPr>
          <p:cNvPr id="4" name="Picture 3" descr="C:\Users\User\Desktop\мои документы\старое1\ЕГЭ\классификация\2008-02-08\Scan1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 l="81888" t="52732"/>
          <a:stretch>
            <a:fillRect/>
          </a:stretch>
        </p:blipFill>
        <p:spPr>
          <a:xfrm>
            <a:off x="1963410" y="2143116"/>
            <a:ext cx="4408453" cy="3357585"/>
          </a:xfrm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6313" y="371475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6250" y="2643188"/>
            <a:ext cx="2857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7688" y="4714875"/>
            <a:ext cx="2643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7215188" y="2500313"/>
            <a:ext cx="31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nstantia" pitchFamily="18" charset="0"/>
              </a:rPr>
              <a:t>1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7072313" y="3500438"/>
            <a:ext cx="38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nstantia" pitchFamily="18" charset="0"/>
              </a:rPr>
              <a:t>2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7072313" y="4500563"/>
            <a:ext cx="371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nstantia" pitchFamily="18" charset="0"/>
              </a:rPr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86563" y="2786063"/>
            <a:ext cx="147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nstantia" pitchFamily="18" charset="0"/>
              </a:rPr>
              <a:t>пестик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0" y="3857625"/>
            <a:ext cx="1862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nstantia" pitchFamily="18" charset="0"/>
              </a:rPr>
              <a:t>тычинки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Домашняя работа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1793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Используя параграф 28</a:t>
            </a:r>
            <a:r>
              <a:rPr lang="ru-RU" smtClean="0">
                <a:latin typeface="Arial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ответьте на вопросы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в рабочем материале.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3636" b="4109"/>
          <a:stretch>
            <a:fillRect/>
          </a:stretch>
        </p:blipFill>
        <p:spPr bwMode="auto">
          <a:xfrm>
            <a:off x="4286250" y="1428750"/>
            <a:ext cx="429577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5500688"/>
            <a:ext cx="5072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Узнайте</a:t>
            </a:r>
            <a:r>
              <a:rPr lang="ru-RU" sz="2800"/>
              <a:t>,</a:t>
            </a:r>
            <a:r>
              <a:rPr lang="ru-RU" sz="2800">
                <a:latin typeface="Constantia" pitchFamily="18" charset="0"/>
              </a:rPr>
              <a:t> какой цветок самый крупный на Земле.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Самооценка деятельности на уроке.</a:t>
            </a:r>
            <a:endParaRPr lang="ru-RU" dirty="0"/>
          </a:p>
        </p:txBody>
      </p:sp>
      <p:pic>
        <p:nvPicPr>
          <p:cNvPr id="4" name="Picture 6" descr="D:\Захарова\pf[fhjdf\Мои рисунки\Экология (2)\res9F7BA656-0A01-022A-00A3-CF3E44A51D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4929198" cy="492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714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500" smtClean="0"/>
              <a:t>Цветок</a:t>
            </a:r>
            <a:r>
              <a:rPr lang="ru-RU" sz="4500" smtClean="0">
                <a:latin typeface="Arial" charset="0"/>
              </a:rPr>
              <a:t> -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14938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800" b="1" smtClean="0">
                <a:solidFill>
                  <a:schemeClr val="tx2"/>
                </a:solidFill>
              </a:rPr>
              <a:t>это видоизмененный укороченный побег, служащий для семенного размножения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500063" y="2143125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6" name="Picture 2" descr="D:\то жени\Лотосы 2007\2007.07.30 Лотосы 51.JPG"/>
          <p:cNvPicPr>
            <a:picLocks noChangeAspect="1" noChangeArrowheads="1"/>
          </p:cNvPicPr>
          <p:nvPr/>
        </p:nvPicPr>
        <p:blipFill>
          <a:blip r:embed="rId2" cstate="print"/>
          <a:srcRect l="10986" t="1627" r="12115" b="3978"/>
          <a:stretch>
            <a:fillRect/>
          </a:stretch>
        </p:blipFill>
        <p:spPr bwMode="auto">
          <a:xfrm>
            <a:off x="2297010" y="2500306"/>
            <a:ext cx="4643340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Строение цветка</a:t>
            </a:r>
          </a:p>
        </p:txBody>
      </p:sp>
      <p:pic>
        <p:nvPicPr>
          <p:cNvPr id="12291" name="Содержимое 3" descr="100403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285875"/>
            <a:ext cx="8885238" cy="5429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smtClean="0"/>
              <a:t>Части цветка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428737"/>
          <a:ext cx="8401080" cy="192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285720" y="3786188"/>
          <a:ext cx="8643998" cy="256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Стеблевые части цветка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388" y="1920875"/>
            <a:ext cx="3455987" cy="1939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4000" b="1" smtClean="0">
                <a:solidFill>
                  <a:schemeClr val="tx2"/>
                </a:solidFill>
              </a:rPr>
              <a:t>Цветоножка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Прикрепление 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цветка к побегу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0200" y="1916113"/>
            <a:ext cx="4835525" cy="23002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smtClean="0"/>
              <a:t>   </a:t>
            </a:r>
            <a:r>
              <a:rPr lang="ru-RU" sz="4000" b="1" smtClean="0">
                <a:solidFill>
                  <a:schemeClr val="tx2"/>
                </a:solidFill>
              </a:rPr>
              <a:t>Цветоложе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Формирование  и прикрепление</a:t>
            </a: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всех частей цветка</a:t>
            </a: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714750" y="4286250"/>
            <a:ext cx="1614488" cy="1185863"/>
          </a:xfrm>
          <a:prstGeom prst="flowChartMerge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813" y="4857750"/>
            <a:ext cx="557212" cy="1643063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14387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Видоизмененные листья </a:t>
            </a:r>
            <a:r>
              <a:rPr lang="ru-RU" sz="4500" b="1" i="1" smtClean="0"/>
              <a:t>Околоцветник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8" y="1500188"/>
            <a:ext cx="4038600" cy="4435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    </a:t>
            </a:r>
            <a:r>
              <a:rPr lang="ru-RU" sz="4000" b="1" smtClean="0">
                <a:solidFill>
                  <a:schemeClr val="tx2"/>
                </a:solidFill>
              </a:rPr>
              <a:t>Чашечка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Защита </a:t>
            </a:r>
            <a:endParaRPr lang="ru-RU" sz="32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основных частей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цветка</a:t>
            </a:r>
            <a:endParaRPr lang="ru-RU" sz="3200" smtClean="0">
              <a:solidFill>
                <a:schemeClr val="tx2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88" y="1428750"/>
            <a:ext cx="4038600" cy="4435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chemeClr val="tx2"/>
                </a:solidFill>
              </a:rPr>
              <a:t>Венчик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Привлечение насекомых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000" b="1" smtClean="0">
              <a:solidFill>
                <a:schemeClr val="tx2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 rot="16200000">
            <a:off x="4064001" y="6080125"/>
            <a:ext cx="1071562" cy="484187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786188" y="5072063"/>
            <a:ext cx="1614487" cy="1185862"/>
          </a:xfrm>
          <a:prstGeom prst="flowChartMerg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5169187">
            <a:off x="2911476" y="3679825"/>
            <a:ext cx="1477962" cy="1347787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7931646">
            <a:off x="3829050" y="3397250"/>
            <a:ext cx="1476375" cy="1349375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0800000">
            <a:off x="4786313" y="3714750"/>
            <a:ext cx="1476375" cy="1347788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Арка 10"/>
          <p:cNvSpPr/>
          <p:nvPr/>
        </p:nvSpPr>
        <p:spPr>
          <a:xfrm rot="545361">
            <a:off x="3346450" y="5060950"/>
            <a:ext cx="914400" cy="914400"/>
          </a:xfrm>
          <a:prstGeom prst="blockArc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5000625" y="5072063"/>
            <a:ext cx="914400" cy="914400"/>
          </a:xfrm>
          <a:prstGeom prst="blockArc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Видоизмененные листья </a:t>
            </a:r>
            <a:r>
              <a:rPr lang="ru-RU" sz="4100" dirty="0" smtClean="0"/>
              <a:t/>
            </a:r>
            <a:br>
              <a:rPr lang="ru-RU" sz="4100" dirty="0" smtClean="0"/>
            </a:br>
            <a:r>
              <a:rPr lang="ru-RU" sz="3600" b="1" i="1" dirty="0" smtClean="0"/>
              <a:t>Генеративные (половые)</a:t>
            </a:r>
            <a:r>
              <a:rPr lang="ru-RU" sz="3600" b="1" i="1" dirty="0" smtClean="0">
                <a:latin typeface="Arial" charset="0"/>
              </a:rPr>
              <a:t> </a:t>
            </a:r>
            <a:r>
              <a:rPr lang="ru-RU" sz="3600" b="1" i="1" dirty="0" smtClean="0"/>
              <a:t>части цветка</a:t>
            </a:r>
            <a:endParaRPr lang="ru-RU" sz="4100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4038600" cy="32146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 </a:t>
            </a:r>
            <a:r>
              <a:rPr lang="ru-RU" sz="4000" b="1" smtClean="0">
                <a:solidFill>
                  <a:schemeClr val="tx2"/>
                </a:solidFill>
              </a:rPr>
              <a:t>Пестик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  </a:t>
            </a:r>
            <a:r>
              <a:rPr lang="ru-RU" sz="2800" smtClean="0">
                <a:latin typeface="Arial" charset="0"/>
              </a:rPr>
              <a:t>Образование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женских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половых клеток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- яйцеклеток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89113"/>
            <a:ext cx="4038600" cy="50688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chemeClr val="tx2"/>
                </a:solidFill>
              </a:rPr>
              <a:t>Тычинки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Образование пыльцы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с мужскими половыми    клетками-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       спермиями</a:t>
            </a:r>
          </a:p>
        </p:txBody>
      </p:sp>
      <p:sp>
        <p:nvSpPr>
          <p:cNvPr id="5" name="Пятиугольник 4"/>
          <p:cNvSpPr/>
          <p:nvPr/>
        </p:nvSpPr>
        <p:spPr>
          <a:xfrm rot="16200000">
            <a:off x="3849688" y="6080125"/>
            <a:ext cx="1071562" cy="484188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3571875" y="5214938"/>
            <a:ext cx="1614488" cy="1185862"/>
          </a:xfrm>
          <a:prstGeom prst="flowChartMerg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5169187">
            <a:off x="2697163" y="3822700"/>
            <a:ext cx="1477962" cy="1347788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7931646">
            <a:off x="3757613" y="3540125"/>
            <a:ext cx="1476375" cy="1349375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0800000">
            <a:off x="4786313" y="3857625"/>
            <a:ext cx="1476375" cy="1347788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Арка 9"/>
          <p:cNvSpPr/>
          <p:nvPr/>
        </p:nvSpPr>
        <p:spPr>
          <a:xfrm>
            <a:off x="3000375" y="5072063"/>
            <a:ext cx="914400" cy="914400"/>
          </a:xfrm>
          <a:prstGeom prst="blockArc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4929188" y="5143500"/>
            <a:ext cx="914400" cy="914400"/>
          </a:xfrm>
          <a:prstGeom prst="blockArc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4143375" y="4143375"/>
            <a:ext cx="628650" cy="1216025"/>
          </a:xfrm>
          <a:prstGeom prst="ca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71813" y="3857625"/>
            <a:ext cx="500062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3500" y="4143375"/>
            <a:ext cx="500063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>
            <a:stCxn id="15" idx="5"/>
            <a:endCxn id="7" idx="7"/>
          </p:cNvCxnSpPr>
          <p:nvPr/>
        </p:nvCxnSpPr>
        <p:spPr>
          <a:xfrm rot="16200000" flipH="1">
            <a:off x="3406775" y="4437063"/>
            <a:ext cx="84455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642644" y="4715669"/>
            <a:ext cx="717550" cy="430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Генеративные органы цветка.</a:t>
            </a:r>
            <a:br>
              <a:rPr lang="ru-RU" dirty="0" smtClean="0"/>
            </a:br>
            <a:r>
              <a:rPr lang="ru-RU" b="1" dirty="0" smtClean="0"/>
              <a:t>Пестик – женская часть цветка</a:t>
            </a:r>
            <a:endParaRPr lang="ru-RU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4857750" y="1989138"/>
          <a:ext cx="3233738" cy="4445000"/>
        </p:xfrm>
        <a:graphic>
          <a:graphicData uri="http://schemas.openxmlformats.org/presentationml/2006/ole">
            <p:oleObj spid="_x0000_s1026" name="Точечный рисунок" r:id="rId3" imgW="1895238" imgH="2723810" progId="PBrush">
              <p:embed/>
            </p:oleObj>
          </a:graphicData>
        </a:graphic>
      </p:graphicFrame>
      <p:pic>
        <p:nvPicPr>
          <p:cNvPr id="7" name="Picture 2" descr="C:\Users\User\Desktop\мои документы\старое1\ЕГЭ\классификация\2008-02-08\Scan1007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59716" r="18750" b="56791"/>
          <a:stretch>
            <a:fillRect/>
          </a:stretch>
        </p:blipFill>
        <p:spPr bwMode="auto">
          <a:xfrm>
            <a:off x="571472" y="1928802"/>
            <a:ext cx="3366515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мои документы\старое1\ЕГЭ\классификация\2008-02-08\Scan1007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82118" t="48118"/>
          <a:stretch>
            <a:fillRect/>
          </a:stretch>
        </p:blipFill>
        <p:spPr bwMode="auto">
          <a:xfrm>
            <a:off x="285720" y="3786190"/>
            <a:ext cx="3465317" cy="2781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ирина мои документы\цветы\res89BB55A2-80CE-43F6-9E62-EFAECE8B5D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536" y="1928802"/>
            <a:ext cx="4818749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792956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500" smtClean="0"/>
              <a:t/>
            </a:r>
            <a:br>
              <a:rPr lang="ru-RU" sz="4500" smtClean="0"/>
            </a:br>
            <a:r>
              <a:rPr lang="ru-RU" sz="4500" smtClean="0"/>
              <a:t>Плоды и семена</a:t>
            </a:r>
            <a:r>
              <a:rPr lang="ru-RU" sz="4500" smtClean="0">
                <a:latin typeface="Arial" charset="0"/>
              </a:rPr>
              <a:t/>
            </a:r>
            <a:br>
              <a:rPr lang="ru-RU" sz="4500" smtClean="0">
                <a:latin typeface="Arial" charset="0"/>
              </a:rPr>
            </a:br>
            <a:r>
              <a:rPr lang="ru-RU" sz="4500" smtClean="0"/>
              <a:t> образуются из пестика </a:t>
            </a:r>
          </a:p>
        </p:txBody>
      </p:sp>
      <p:pic>
        <p:nvPicPr>
          <p:cNvPr id="3074" name="Picture 2" descr="C:\Users\User\Desktop\ирина мои документы\цветы\res5055BB4E-B2C6-4830-A815-0716DA1A9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28802"/>
            <a:ext cx="4186238" cy="4286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Цветок</Template>
  <TotalTime>1</TotalTime>
  <Words>133</Words>
  <Application>Microsoft Office PowerPoint</Application>
  <PresentationFormat>Экран (4:3)</PresentationFormat>
  <Paragraphs>60</Paragraphs>
  <Slides>13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Цветок</vt:lpstr>
      <vt:lpstr>Точечный рисунок</vt:lpstr>
      <vt:lpstr>Цветок</vt:lpstr>
      <vt:lpstr>Цветок -</vt:lpstr>
      <vt:lpstr>Строение цветка</vt:lpstr>
      <vt:lpstr>Части цветка</vt:lpstr>
      <vt:lpstr> Стеблевые части цветка</vt:lpstr>
      <vt:lpstr>Видоизмененные листья Околоцветник</vt:lpstr>
      <vt:lpstr> Видоизмененные листья  Генеративные (половые) части цветка</vt:lpstr>
      <vt:lpstr> Генеративные органы цветка. Пестик – женская часть цветка</vt:lpstr>
      <vt:lpstr> Плоды и семена  образуются из пестика </vt:lpstr>
      <vt:lpstr>Разнообразие  цветковых растений</vt:lpstr>
      <vt:lpstr>Проверьте свои знания</vt:lpstr>
      <vt:lpstr>Домашняя работа</vt:lpstr>
      <vt:lpstr>Самооценка деятельности на уроке.</vt:lpstr>
    </vt:vector>
  </TitlesOfParts>
  <Company>Гимназия № 526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</dc:title>
  <dc:creator>Пользователь</dc:creator>
  <cp:lastModifiedBy>   </cp:lastModifiedBy>
  <cp:revision>1</cp:revision>
  <dcterms:created xsi:type="dcterms:W3CDTF">2015-10-27T12:40:48Z</dcterms:created>
  <dcterms:modified xsi:type="dcterms:W3CDTF">2015-10-27T12:42:24Z</dcterms:modified>
</cp:coreProperties>
</file>