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2" r:id="rId3"/>
    <p:sldId id="257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6" autoAdjust="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EC453-A1D8-420E-8929-80B3D2DE52E2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4B9EC-F9B9-42FE-86F0-170ADB0B6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FCC1-C0F3-4D48-A764-81E9140A2580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180-AE91-4BF7-95AF-1B4021A8F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FCC1-C0F3-4D48-A764-81E9140A2580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180-AE91-4BF7-95AF-1B4021A8F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FCC1-C0F3-4D48-A764-81E9140A2580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180-AE91-4BF7-95AF-1B4021A8F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FCC1-C0F3-4D48-A764-81E9140A2580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180-AE91-4BF7-95AF-1B4021A8F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FCC1-C0F3-4D48-A764-81E9140A2580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180-AE91-4BF7-95AF-1B4021A8F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FCC1-C0F3-4D48-A764-81E9140A2580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180-AE91-4BF7-95AF-1B4021A8F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FCC1-C0F3-4D48-A764-81E9140A2580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180-AE91-4BF7-95AF-1B4021A8F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FCC1-C0F3-4D48-A764-81E9140A2580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180-AE91-4BF7-95AF-1B4021A8F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FCC1-C0F3-4D48-A764-81E9140A2580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180-AE91-4BF7-95AF-1B4021A8F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FCC1-C0F3-4D48-A764-81E9140A2580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180-AE91-4BF7-95AF-1B4021A8F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FCC1-C0F3-4D48-A764-81E9140A2580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C180-AE91-4BF7-95AF-1B4021A8F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1FCC1-C0F3-4D48-A764-81E9140A2580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DC180-AE91-4BF7-95AF-1B4021A8F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14313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Продукты, насыщенные жирами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7858180" cy="261463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Копченое мясо, колбасы, сосиски.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        Смирнова Светлана Александровна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учитель начальных классов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МОУ СОШ №6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8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8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58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0"/>
                            </p:stCondLst>
                            <p:childTnLst>
                              <p:par>
                                <p:cTn id="36" presetID="58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>
                  <a:solidFill>
                    <a:schemeClr val="bg1"/>
                  </a:solidFill>
                </a:ln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</a:t>
            </a:r>
            <a:endParaRPr lang="ru-RU" sz="9600" b="1" spc="50" dirty="0">
              <a:ln w="11430">
                <a:solidFill>
                  <a:schemeClr val="bg1"/>
                </a:solidFill>
              </a:ln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Blip>
                <a:blip r:embed="rId2"/>
              </a:buBlip>
            </a:pPr>
            <a:r>
              <a:rPr lang="ru-RU" dirty="0" smtClean="0"/>
              <a:t>Познакомить учащихся с продуктами насыщенными жирами (копченое мясо, колбасы, сосиски) и их ролью в питании человека.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58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Колбаса на Руси известна с 12 века. Она упоминается в новгородской берестяной грамоте.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В энциклопедии домашнего быта «Домострой», составленной около пятисот лет назад, говорилось, как делать колбасу.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В России мастерские по производству колбас широко распространились в 17 веке. Самой лучшей считалась «</a:t>
            </a:r>
            <a:r>
              <a:rPr lang="ru-RU" dirty="0" err="1" smtClean="0"/>
              <a:t>Углицкая</a:t>
            </a:r>
            <a:r>
              <a:rPr lang="ru-RU" dirty="0" smtClean="0"/>
              <a:t> колбаса», которую делали в городе Углич.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В начале 1917 года в России было 2500 колбасных мастерских.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285728"/>
            <a:ext cx="36045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истории</a:t>
            </a:r>
            <a:endParaRPr lang="ru-RU" sz="54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4186238" cy="2786081"/>
          </a:xfrm>
        </p:spPr>
        <p:txBody>
          <a:bodyPr>
            <a:normAutofit fontScale="92500" lnSpcReduction="20000"/>
          </a:bodyPr>
          <a:lstStyle/>
          <a:p>
            <a:pPr algn="just">
              <a:buBlip>
                <a:blip r:embed="rId2"/>
              </a:buBlip>
            </a:pPr>
            <a:r>
              <a:rPr lang="ru-RU" dirty="0" smtClean="0"/>
              <a:t>    Говядину, свинину, баранину, курятину, конину измельчают; добавляют молоко, яйца, сахар, соль, специи, пряности, шпик.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8"/>
            <a:ext cx="84296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чего и как делается колбаса</a:t>
            </a:r>
            <a:endParaRPr lang="ru-RU" sz="44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б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2835" y="1357298"/>
            <a:ext cx="3724007" cy="2571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4000504"/>
            <a:ext cx="80010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Все смешивают и заполняют фаршем трубочки – искусственную оболочку или из натуральных кишок. Затем колбаски перевязывают бечевками и подвешивают на некоторое время. 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3357586" cy="2928958"/>
          </a:xfrm>
        </p:spPr>
      </p:pic>
      <p:sp>
        <p:nvSpPr>
          <p:cNvPr id="7" name="TextBox 6"/>
          <p:cNvSpPr txBox="1"/>
          <p:nvPr/>
        </p:nvSpPr>
        <p:spPr>
          <a:xfrm>
            <a:off x="4429124" y="571480"/>
            <a:ext cx="44291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Когда колбаса «отвисится», ее надо приготовить – ведь фарш в ней еще  сырой. Процесс приготовления колбасы, сосисок и сарделек называют термической обработкой.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714752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Параметры термообработки для каждого вида свои. Коптят колбасы и деликатесы при различных режимах. Копчение производится в </a:t>
            </a:r>
            <a:r>
              <a:rPr lang="ru-RU" sz="2800" dirty="0" err="1" smtClean="0"/>
              <a:t>термокамере</a:t>
            </a:r>
            <a:r>
              <a:rPr lang="ru-RU" sz="2800" dirty="0" smtClean="0"/>
              <a:t>. На фотографии работник мясоперерабатывающего комбината помещает сардельки в </a:t>
            </a:r>
            <a:r>
              <a:rPr lang="ru-RU" sz="2800" dirty="0" err="1" smtClean="0"/>
              <a:t>термокамеру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85728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Разнообразие колбас</a:t>
            </a:r>
            <a:endParaRPr lang="ru-RU" sz="54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Безымянный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3429024" cy="2214578"/>
          </a:xfrm>
          <a:prstGeom prst="rect">
            <a:avLst/>
          </a:prstGeom>
        </p:spPr>
      </p:pic>
      <p:pic>
        <p:nvPicPr>
          <p:cNvPr id="7" name="Рисунок 6" descr="б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429000"/>
            <a:ext cx="3267270" cy="1785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7686" y="1285860"/>
            <a:ext cx="4357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4"/>
              </a:buBlip>
            </a:pPr>
            <a:r>
              <a:rPr lang="ru-RU" sz="2200" dirty="0" err="1" smtClean="0"/>
              <a:t>Полукопченные</a:t>
            </a:r>
            <a:r>
              <a:rPr lang="ru-RU" sz="2200" dirty="0" smtClean="0"/>
              <a:t> и копченые колбасы обладают чуть острым изысканным вкусом. Блюдо с тонко нарезанными кусочками сырокопченой колбасы – завсегдатай праздничного стола.</a:t>
            </a:r>
            <a:endParaRPr lang="ru-RU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3571876"/>
            <a:ext cx="42862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4"/>
              </a:buBlip>
            </a:pPr>
            <a:r>
              <a:rPr lang="ru-RU" sz="2300" dirty="0" smtClean="0"/>
              <a:t>Многие любят вареную колбасу « Докторская» в натуральной оболочке – нежную, с тонким запахом, без жира.</a:t>
            </a:r>
            <a:endParaRPr lang="ru-RU" sz="23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5286388"/>
            <a:ext cx="82868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ru-RU" sz="2300" dirty="0" smtClean="0"/>
              <a:t>Кроме колбас вареных, сырокопченых, полукопченых, </a:t>
            </a:r>
            <a:r>
              <a:rPr lang="ru-RU" sz="2300" dirty="0" err="1" smtClean="0"/>
              <a:t>варенокопченых</a:t>
            </a:r>
            <a:r>
              <a:rPr lang="ru-RU" sz="2300" dirty="0" smtClean="0"/>
              <a:t>, ливерных и даже рыбных к колбасным изделиям относятся сосиски, сардельки, мясные хлебы, зельцы, паштеты, студни, различные копчености.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9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Влияние продуктов, насыщенных жирами на здоровье.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9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5143512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ru-RU" sz="2800" dirty="0" smtClean="0"/>
              <a:t>Шашлык или цыплёнок, приготовленные на открытом огне, копченое мясо, колбасы, сардельки, зельцы, паштеты, – просто объеденье, однако ученые уже давно сомневаются в их пользе. Скорее наоборот, жирная пища вредна для здоровья. Она ведёт  к ожирению, заболеваниям сердца и печени, способствует развитию онкологических заболеваний. Колбасные изделия (в том числе и сосиски) можно есть только 1 раз в неделю, а копченую колбасу 1 раз в полгода.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3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400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Продукты, насыщенные жирами</vt:lpstr>
      <vt:lpstr>ЦЕЛЬ</vt:lpstr>
      <vt:lpstr>Слайд 3</vt:lpstr>
      <vt:lpstr>Слайд 4</vt:lpstr>
      <vt:lpstr>Слайд 5</vt:lpstr>
      <vt:lpstr>Слайд 6</vt:lpstr>
      <vt:lpstr>Влияние продуктов, насыщенных жирами на здоровье.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2010-03-13T13:14:25Z</dcterms:created>
  <dcterms:modified xsi:type="dcterms:W3CDTF">2010-03-15T17:21:40Z</dcterms:modified>
</cp:coreProperties>
</file>