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CBED84B-B15E-4DAD-8416-35047BBA7605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483F21-09FC-430A-8A83-C769180A8D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ethoven-vet.ru/sistematika-prosteishikh" TargetMode="External"/><Relationship Id="rId7" Type="http://schemas.openxmlformats.org/officeDocument/2006/relationships/hyperlink" Target="http://player.myshared.ru/402338/" TargetMode="External"/><Relationship Id="rId2" Type="http://schemas.openxmlformats.org/officeDocument/2006/relationships/hyperlink" Target="http://www.ebio.ru/pro0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eferatyk.com/biologiya/13953-stroenie_i_jiznedeyatelnost_amebyi.html" TargetMode="External"/><Relationship Id="rId5" Type="http://schemas.openxmlformats.org/officeDocument/2006/relationships/hyperlink" Target="http://biouroki.ru/material/animals/ameba.html" TargetMode="External"/><Relationship Id="rId4" Type="http://schemas.openxmlformats.org/officeDocument/2006/relationships/hyperlink" Target="https://otvet.mail.ru/question/6828913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по биологии на тему: «Простейшие».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30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Выделение:</a:t>
            </a:r>
          </a:p>
          <a:p>
            <a:r>
              <a:rPr lang="ru-RU" dirty="0"/>
              <a:t>Пищеварительная вакуоль подходит к клеточной мембране и открывается наружу, чтобы непереваренные остатки выбросить наружу в любом участке тела. Жидкость поступает в тело амёбы по образующимся тонким трубковидным каналам, путём </a:t>
            </a:r>
            <a:r>
              <a:rPr lang="ru-RU" u="sng" dirty="0" err="1"/>
              <a:t>пиноцитоза</a:t>
            </a:r>
            <a:r>
              <a:rPr lang="ru-RU" dirty="0"/>
              <a:t>. Откачиванием лишней воды из организма занимаются сократительные вакуоли. Они постепенно наполняются, а раз в 5-10 минут резко сокращаются и выталкивают воду наружу. Вакуоли могут возникать в любой части клетки.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42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7"/>
            <a:ext cx="8208912" cy="345638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Размножение:</a:t>
            </a:r>
          </a:p>
          <a:p>
            <a:r>
              <a:rPr lang="ru-RU" dirty="0"/>
              <a:t>Амёбы размножаются только </a:t>
            </a:r>
            <a:r>
              <a:rPr lang="ru-RU" u="sng" dirty="0"/>
              <a:t>бесполым путём</a:t>
            </a:r>
            <a:r>
              <a:rPr lang="ru-RU" u="sng" dirty="0" smtClean="0"/>
              <a:t>.</a:t>
            </a:r>
          </a:p>
          <a:p>
            <a:r>
              <a:rPr lang="ru-RU" dirty="0"/>
              <a:t>Выросшая амёба приступает к размножению. Оно происходит путём деления клетки. До деления клетки ядро удваивается, чтобы каждая дочерняя клетка получила свою копию наследственной информации (1). Размножение начинается с изменения ядра. Оно вытягивается (2), а затем постепенно удлиняется (3,4) и перетягивается посредине. Поперечной бороздкой делится на две половинки, которые расходятся в разные стороны – образуются два новых ядра. Тело амёбы разделяется на две части перетяжкой и образуется две новые амёбы. В каждую из них попадает по одному ядру (5). Во время деления происходит образование недостающих органоидов.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Размножение амеб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648021"/>
            <a:ext cx="4464496" cy="187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0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05933"/>
            <a:ext cx="8208912" cy="5040560"/>
          </a:xfrm>
        </p:spPr>
        <p:txBody>
          <a:bodyPr>
            <a:normAutofit/>
          </a:bodyPr>
          <a:lstStyle/>
          <a:p>
            <a:r>
              <a:rPr lang="ru-RU" dirty="0"/>
              <a:t>В течение суток деление может повторяться несколько раз</a:t>
            </a:r>
            <a:r>
              <a:rPr lang="ru-RU" dirty="0" smtClean="0"/>
              <a:t>.</a:t>
            </a:r>
          </a:p>
          <a:p>
            <a:r>
              <a:rPr lang="ru-RU" i="1" u="sng" dirty="0"/>
              <a:t>Бесполое размножение</a:t>
            </a:r>
            <a:r>
              <a:rPr lang="ru-RU" dirty="0"/>
              <a:t> – простой и быстрый способ увеличить число своих потомков. Этот способ размножения не отличается от деления клеток при росте тела многоклеточного организма. Разница в том, что дочерние клетки одноклеточного организма, расходятся, как самостоятельные.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98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00" y="1340768"/>
            <a:ext cx="8208912" cy="33843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Реакция на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раздражение:</a:t>
            </a:r>
          </a:p>
          <a:p>
            <a:r>
              <a:rPr lang="ru-RU" dirty="0"/>
              <a:t>Амёба обладает раздражимостью – способностью чувствовать и реагировать на сигналы из внешней среды. Наползая на предметы, она отличает съедобные от несъедобных и захватывает их ложноножками. Она уползает и прячется от яркого света (1</a:t>
            </a:r>
            <a:r>
              <a:rPr lang="ru-RU" dirty="0" smtClean="0"/>
              <a:t>),</a:t>
            </a:r>
            <a:r>
              <a:rPr lang="ru-RU" dirty="0"/>
              <a:t> механических раздражений и повышенной концентрации, вредных для нее веществ (2</a:t>
            </a:r>
            <a:r>
              <a:rPr lang="ru-RU" dirty="0" smtClean="0"/>
              <a:t>).</a:t>
            </a:r>
          </a:p>
          <a:p>
            <a:r>
              <a:rPr lang="ru-RU" dirty="0"/>
              <a:t>Такое поведение, состоящее в движении к раздражителю или от него, </a:t>
            </a:r>
            <a:r>
              <a:rPr lang="ru-RU" u="sng" dirty="0"/>
              <a:t>называется таксисом.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6146" name="Picture 2" descr="http://biouroki.ru/content/page/722/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81128"/>
            <a:ext cx="4176465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29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352839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Переживание неблагоприятных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условий:</a:t>
            </a:r>
          </a:p>
          <a:p>
            <a:r>
              <a:rPr lang="ru-RU" dirty="0"/>
              <a:t>Одноклеточное животное очень чувствительно к изменениям окружающей </a:t>
            </a:r>
            <a:r>
              <a:rPr lang="ru-RU" dirty="0" smtClean="0"/>
              <a:t>среды</a:t>
            </a:r>
          </a:p>
          <a:p>
            <a:r>
              <a:rPr lang="ru-RU" dirty="0"/>
              <a:t>В неблагоприятных условиях (при высыхании водоёма, в холодное время года) амёбы втягивают псевдоподии. На поверхность тела из цитоплазмы выделяются значительное количество воды и вещества, которые образуют прочную двойную оболочку. Происходит переход в покоящееся состояние – цисту (1). В цисте жизненные процессы приостанавливаются</a:t>
            </a:r>
            <a:r>
              <a:rPr lang="ru-RU" dirty="0" smtClean="0"/>
              <a:t>.</a:t>
            </a:r>
          </a:p>
          <a:p>
            <a:r>
              <a:rPr lang="ru-RU" dirty="0"/>
              <a:t>Цисты, разносимые ветром, способствуют расселению амебы.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/>
          </a:p>
        </p:txBody>
      </p:sp>
      <p:pic>
        <p:nvPicPr>
          <p:cNvPr id="7170" name="Picture 2" descr="http://biouroki.ru/content/page/722/0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560" y="4365104"/>
            <a:ext cx="5150971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56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352839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 наступлении благоприятных условиях амёба покидает оболочку цисты. Она выпускает псевдоподии и переходит в активное состояние (2-3</a:t>
            </a:r>
            <a:r>
              <a:rPr lang="ru-RU" dirty="0" smtClean="0"/>
              <a:t>).</a:t>
            </a:r>
          </a:p>
          <a:p>
            <a:r>
              <a:rPr lang="ru-RU" u="sng" dirty="0"/>
              <a:t>Ещё одна форма защиты – способность к регенерации</a:t>
            </a:r>
            <a:r>
              <a:rPr lang="ru-RU" dirty="0"/>
              <a:t> (восстановлению). Повреждённая клетка может достроить свою разрушенную часть, но только при условии сохранения ядра, так как там хранится вся информации о строении.</a:t>
            </a:r>
            <a:endParaRPr lang="ru-RU" dirty="0"/>
          </a:p>
        </p:txBody>
      </p:sp>
      <p:pic>
        <p:nvPicPr>
          <p:cNvPr id="8194" name="Picture 2" descr="http://biouroki.ru/content/page/722/0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1" y="4581128"/>
            <a:ext cx="47957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68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3528392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Жизненный цикл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амёбы: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/>
              <a:t>Жизненный цикл амёбы прост. Клетка растёт, развивается (1) и делится бесполым путём (2). В плохих условиях любой организм может «временно умереть» - превратиться в цисту (3). При улучшении условий он «возвращается к жизни» и усиленно размножается.</a:t>
            </a:r>
            <a:endParaRPr lang="ru-RU" dirty="0"/>
          </a:p>
        </p:txBody>
      </p:sp>
      <p:pic>
        <p:nvPicPr>
          <p:cNvPr id="9218" name="Picture 2" descr="Жизненный цикл амёб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05064"/>
            <a:ext cx="243840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40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www.ebio.ru/pro02.html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bethoven-vet.ru/sistematika-prosteishikh</a:t>
            </a:r>
            <a:endParaRPr lang="ru-RU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otvet.mail.ru/question/68289137</a:t>
            </a:r>
            <a:endParaRPr lang="ru-RU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biouroki.ru/material/animals/ameba.html</a:t>
            </a:r>
            <a:endParaRPr lang="ru-RU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referatyk.com/biologiya/13953-stroenie_i_jiznedeyatelnost_amebyi.html</a:t>
            </a:r>
            <a:endParaRPr lang="ru-RU" dirty="0" smtClean="0"/>
          </a:p>
          <a:p>
            <a:r>
              <a:rPr lang="en-US" dirty="0">
                <a:hlinkClick r:id="rId7"/>
              </a:rPr>
              <a:t>http://player.myshared.ru/402338</a:t>
            </a:r>
            <a:r>
              <a:rPr lang="en-US" dirty="0" smtClean="0">
                <a:hlinkClick r:id="rId7"/>
              </a:rPr>
              <a:t>/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624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•Систематика простейших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Подцарство</a:t>
            </a:r>
            <a:r>
              <a:rPr lang="ru-RU" dirty="0" smtClean="0"/>
              <a:t>: Простейшие</a:t>
            </a:r>
          </a:p>
          <a:p>
            <a:r>
              <a:rPr lang="ru-RU" dirty="0" smtClean="0"/>
              <a:t>Тип: Саркодовые</a:t>
            </a:r>
          </a:p>
          <a:p>
            <a:r>
              <a:rPr lang="ru-RU" dirty="0" smtClean="0"/>
              <a:t>Тип: Жгутиконосцы</a:t>
            </a:r>
          </a:p>
          <a:p>
            <a:r>
              <a:rPr lang="ru-RU" dirty="0" smtClean="0"/>
              <a:t>Класс: Голые амёбы</a:t>
            </a:r>
          </a:p>
          <a:p>
            <a:r>
              <a:rPr lang="ru-RU" dirty="0" smtClean="0"/>
              <a:t>Класс: </a:t>
            </a:r>
            <a:r>
              <a:rPr lang="ru-RU" dirty="0" err="1" smtClean="0"/>
              <a:t>Эвгленовые</a:t>
            </a:r>
            <a:endParaRPr lang="ru-RU" dirty="0" smtClean="0"/>
          </a:p>
          <a:p>
            <a:r>
              <a:rPr lang="ru-RU" dirty="0" smtClean="0"/>
              <a:t>Тип: Инфузории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33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Подцарство</a:t>
            </a:r>
            <a:r>
              <a:rPr lang="ru-RU" dirty="0" smtClean="0"/>
              <a:t>: Простейшие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1800" dirty="0"/>
              <a:t>Обитают </a:t>
            </a:r>
            <a:r>
              <a:rPr lang="ru-RU" sz="1800" b="1" dirty="0"/>
              <a:t>простейшие организмы</a:t>
            </a:r>
            <a:r>
              <a:rPr lang="ru-RU" sz="1800" dirty="0"/>
              <a:t> обычно во влажной среде – водоемах, почве. Паразитические простейшие используют в качестве среды обитания многоклеточные живые организмы, в том числе и человека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Некоторые </a:t>
            </a:r>
            <a:r>
              <a:rPr lang="ru-RU" sz="1800" b="1" dirty="0"/>
              <a:t>простейшие организмы</a:t>
            </a:r>
            <a:r>
              <a:rPr lang="ru-RU" sz="1800" dirty="0"/>
              <a:t> даже имеют раковины или причудливые выросты клеточной стенки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Он состоит из многих классов, отрядов, семейств и включает примерно </a:t>
            </a:r>
            <a:r>
              <a:rPr lang="ru-RU" sz="1800" b="1" dirty="0"/>
              <a:t>20—25 тыс. видов</a:t>
            </a:r>
            <a:r>
              <a:rPr lang="ru-RU" sz="1800" b="1" dirty="0" smtClean="0"/>
              <a:t>.</a:t>
            </a:r>
          </a:p>
          <a:p>
            <a:r>
              <a:rPr lang="ru-RU" sz="1800" dirty="0" smtClean="0"/>
              <a:t>По</a:t>
            </a:r>
            <a:r>
              <a:rPr lang="ru-RU" sz="1800" dirty="0"/>
              <a:t> своему строению простейшие чрезвычайно </a:t>
            </a:r>
            <a:r>
              <a:rPr lang="ru-RU" sz="1800" b="1" dirty="0"/>
              <a:t>разнообразны.</a:t>
            </a:r>
            <a:r>
              <a:rPr lang="ru-RU" sz="1800" dirty="0"/>
              <a:t> Подавляющее большинство их </a:t>
            </a:r>
            <a:r>
              <a:rPr lang="ru-RU" sz="1800" dirty="0" smtClean="0"/>
              <a:t>обладает микроскопически</a:t>
            </a:r>
            <a:r>
              <a:rPr lang="ru-RU" sz="1800" dirty="0"/>
              <a:t> малыми размерами, для изучения их приходится пользоваться микроскопом.</a:t>
            </a:r>
            <a:endParaRPr lang="ru-RU" sz="1800" b="1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0620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Тип: Саркодовые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Все саркодовые – достаточно примитивные организмы со слабой дифференциацией цитоплазмы и наружной мембраны</a:t>
            </a:r>
            <a:r>
              <a:rPr lang="ru-RU" dirty="0" smtClean="0"/>
              <a:t>.</a:t>
            </a:r>
          </a:p>
          <a:p>
            <a:r>
              <a:rPr lang="ru-RU" b="1" dirty="0"/>
              <a:t>Корненожки</a:t>
            </a:r>
            <a:r>
              <a:rPr lang="ru-RU" dirty="0"/>
              <a:t> (</a:t>
            </a:r>
            <a:r>
              <a:rPr lang="ru-RU" dirty="0" err="1"/>
              <a:t>Rhyzopoda</a:t>
            </a:r>
            <a:r>
              <a:rPr lang="ru-RU" dirty="0"/>
              <a:t>) отличаются наличием </a:t>
            </a:r>
            <a:r>
              <a:rPr lang="ru-RU" b="1" dirty="0"/>
              <a:t>ложноножек</a:t>
            </a:r>
            <a:r>
              <a:rPr lang="ru-RU" dirty="0"/>
              <a:t> – выростов цитоплазмы, образующихся в разных частях клетки, благодаря которым они движутся и захватывают пищу. Типичным представителем корненожек </a:t>
            </a:r>
            <a:r>
              <a:rPr lang="ru-RU" dirty="0" smtClean="0"/>
              <a:t>является </a:t>
            </a:r>
            <a:r>
              <a:rPr lang="ru-RU" b="1" dirty="0" smtClean="0"/>
              <a:t>амёба-протей</a:t>
            </a:r>
            <a:r>
              <a:rPr lang="ru-RU" dirty="0" smtClean="0"/>
              <a:t>.</a:t>
            </a:r>
          </a:p>
          <a:p>
            <a:r>
              <a:rPr lang="ru-RU" dirty="0"/>
              <a:t>Клетка может содержать хлорофилл и светочувствительный </a:t>
            </a:r>
            <a:r>
              <a:rPr lang="ru-RU" dirty="0" smtClean="0"/>
              <a:t>глазок.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12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Внешнее </a:t>
            </a:r>
            <a:r>
              <a:rPr lang="ru-RU" dirty="0"/>
              <a:t>строение обыкновенной </a:t>
            </a:r>
            <a:r>
              <a:rPr lang="ru-RU" dirty="0" smtClean="0"/>
              <a:t>амёбы: 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 descr="http://tana.ucoz.ru/_ld/8/531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845" y="3258197"/>
            <a:ext cx="6048673" cy="314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45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Тело амебы представляет собой комочек полужидкой цитоплазмы с ядром посередине. </a:t>
            </a:r>
            <a:endParaRPr lang="ru-RU" dirty="0" smtClean="0"/>
          </a:p>
          <a:p>
            <a:r>
              <a:rPr lang="ru-RU" dirty="0"/>
              <a:t>Вся цитоплазма подразделена на два слоя: наружный, вязкий — эктоплазму и внутренний, гораздо более жидкий — эндоплазму</a:t>
            </a:r>
            <a:r>
              <a:rPr lang="ru-RU" dirty="0" smtClean="0"/>
              <a:t>.</a:t>
            </a:r>
          </a:p>
          <a:p>
            <a:r>
              <a:rPr lang="ru-RU" dirty="0"/>
              <a:t>У амебы нет твердой оболочки, и она способна изменять форму тела</a:t>
            </a:r>
            <a:r>
              <a:rPr lang="ru-RU" dirty="0" smtClean="0"/>
              <a:t>.</a:t>
            </a:r>
          </a:p>
          <a:p>
            <a:r>
              <a:rPr lang="ru-RU" dirty="0"/>
              <a:t>Когда амеба ползет по листу водного растения, у нее в том направлении, куда она двигается, образуются выпячивания </a:t>
            </a:r>
            <a:r>
              <a:rPr lang="ru-RU" dirty="0" smtClean="0"/>
              <a:t>цитоплазмы – ложноножки – выросты цитоплазмы.</a:t>
            </a:r>
          </a:p>
          <a:p>
            <a:r>
              <a:rPr lang="ru-RU" dirty="0" smtClean="0"/>
              <a:t>Псевдоподиями </a:t>
            </a:r>
            <a:r>
              <a:rPr lang="ru-RU" dirty="0"/>
              <a:t>она охватывает бактерию или микроскопическую водоросль, вскоре добыча оказывается внутри тела амебы, и вокруг нее образуется пузырек — пищеварительная вакуоля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 помощью сократительной вакуоли амёба выбрасывает наружу воду.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791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6777317" cy="3508977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Движение:</a:t>
            </a:r>
          </a:p>
          <a:p>
            <a:r>
              <a:rPr lang="ru-RU" dirty="0"/>
              <a:t>Амёба «перетекает» по дну. На теле постоянно образуются меняющие свою форму выросты – псевдоподии (ложноножки). В один из таких выступов постепенно переливается цитоплазма, ложная ножка в нескольких точках прикрепляется к субстрату и происходит передвижение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050" name="Picture 2" descr="http://player.myshared.ru/402338/data/images/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012746" y="3860464"/>
            <a:ext cx="2350785" cy="292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92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7848872" cy="331236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Питание:</a:t>
            </a:r>
          </a:p>
          <a:p>
            <a:r>
              <a:rPr lang="ru-RU" dirty="0"/>
              <a:t>Передвигаясь, амёба наталкивается на одноклеточные водоросли, бактерии, мелкие одноклеточные, «обтекает» их и включает в цитоплазму, образуя пищеварительную вакуоль</a:t>
            </a:r>
            <a:r>
              <a:rPr lang="ru-RU" dirty="0" smtClean="0"/>
              <a:t>. </a:t>
            </a:r>
          </a:p>
          <a:p>
            <a:r>
              <a:rPr lang="ru-RU" dirty="0"/>
              <a:t>Ферменты, расщепляющие белки, углеводы и липиды, поступают внутрь пищеварительной вакуоли, и происходит внутриклеточное пищеварение. Пища переваривается и всасывается в цитоплазму. Способ захвата пищи с помощью ложных ножек называется </a:t>
            </a:r>
            <a:r>
              <a:rPr lang="ru-RU" u="sng" dirty="0"/>
              <a:t>фагоцитозом.</a:t>
            </a:r>
            <a:endParaRPr lang="ru-RU" u="sng" dirty="0"/>
          </a:p>
        </p:txBody>
      </p:sp>
      <p:pic>
        <p:nvPicPr>
          <p:cNvPr id="3074" name="Picture 2" descr="Питание амеб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602286"/>
            <a:ext cx="30194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65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Класс: Голые амёбы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5"/>
            <a:ext cx="8208912" cy="3384376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Дыхание:</a:t>
            </a:r>
          </a:p>
          <a:p>
            <a:r>
              <a:rPr lang="ru-RU" dirty="0"/>
              <a:t>Кислород расходуется на клеточное дыхание. Когда его становится меньше, чем во внешней среде, новые молекулы проходят внутрь клетки</a:t>
            </a:r>
            <a:r>
              <a:rPr lang="ru-RU" dirty="0" smtClean="0"/>
              <a:t>. </a:t>
            </a:r>
          </a:p>
          <a:p>
            <a:r>
              <a:rPr lang="ru-RU" dirty="0"/>
              <a:t>Молекулы углекислого газа и вредных веществ, накопившихся в результате жизнедеятельности, наоборот, выходят наружу.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Дыхание амеб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077072"/>
            <a:ext cx="267893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65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</TotalTime>
  <Words>727</Words>
  <Application>Microsoft Office PowerPoint</Application>
  <PresentationFormat>Экран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Остин</vt:lpstr>
      <vt:lpstr>Урок по биологии на тему: «Простейшие».</vt:lpstr>
      <vt:lpstr>•Систематика простейших</vt:lpstr>
      <vt:lpstr>Подцарство: Простейшие</vt:lpstr>
      <vt:lpstr>Тип: Саркодовые</vt:lpstr>
      <vt:lpstr>Класс: Голые амёбы</vt:lpstr>
      <vt:lpstr>Класс: Голые амёбы</vt:lpstr>
      <vt:lpstr>Класс: Голые амёбы</vt:lpstr>
      <vt:lpstr>Класс: Голые амёбы</vt:lpstr>
      <vt:lpstr>Класс: Голые амёбы</vt:lpstr>
      <vt:lpstr>Класс: Голые амёбы</vt:lpstr>
      <vt:lpstr>Класс: Голые амёбы</vt:lpstr>
      <vt:lpstr>Класс: Голые амёбы</vt:lpstr>
      <vt:lpstr>Класс: Голые амёбы</vt:lpstr>
      <vt:lpstr>Класс: Голые амёбы</vt:lpstr>
      <vt:lpstr>Класс: Голые амёбы</vt:lpstr>
      <vt:lpstr>Класс: Голые амёбы</vt:lpstr>
      <vt:lpstr>Ссылки: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биологии на тему: «Простейшие».</dc:title>
  <dc:creator>Кирилл</dc:creator>
  <cp:lastModifiedBy>Кирилл</cp:lastModifiedBy>
  <cp:revision>4</cp:revision>
  <dcterms:created xsi:type="dcterms:W3CDTF">2015-10-29T13:34:27Z</dcterms:created>
  <dcterms:modified xsi:type="dcterms:W3CDTF">2015-10-29T14:13:53Z</dcterms:modified>
</cp:coreProperties>
</file>