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676E-714B-4EBB-B947-FF227AD091AF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8A34-0CB4-45A7-ABDE-61F8B75D31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6-tub-ru.yandex.net/i?id=193758054-63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5857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3042" y="1428736"/>
            <a:ext cx="6715172" cy="4786346"/>
            <a:chOff x="1845" y="4620"/>
            <a:chExt cx="3030" cy="2370"/>
          </a:xfrm>
        </p:grpSpPr>
        <p:cxnSp>
          <p:nvCxnSpPr>
            <p:cNvPr id="40963" name="AutoShape 3"/>
            <p:cNvCxnSpPr>
              <a:cxnSpLocks noChangeShapeType="1"/>
            </p:cNvCxnSpPr>
            <p:nvPr/>
          </p:nvCxnSpPr>
          <p:spPr bwMode="auto">
            <a:xfrm>
              <a:off x="1845" y="4620"/>
              <a:ext cx="3030" cy="30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964" name="AutoShape 4"/>
            <p:cNvCxnSpPr>
              <a:cxnSpLocks noChangeShapeType="1"/>
            </p:cNvCxnSpPr>
            <p:nvPr/>
          </p:nvCxnSpPr>
          <p:spPr bwMode="auto">
            <a:xfrm>
              <a:off x="1845" y="4620"/>
              <a:ext cx="0" cy="2370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858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428728" y="857232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14290"/>
            <a:ext cx="3357586" cy="62275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00166" y="3500438"/>
            <a:ext cx="7143800" cy="2714644"/>
            <a:chOff x="1275" y="1835"/>
            <a:chExt cx="5265" cy="1020"/>
          </a:xfrm>
        </p:grpSpPr>
        <p:cxnSp>
          <p:nvCxnSpPr>
            <p:cNvPr id="41987" name="AutoShape 3"/>
            <p:cNvCxnSpPr>
              <a:cxnSpLocks noChangeShapeType="1"/>
            </p:cNvCxnSpPr>
            <p:nvPr/>
          </p:nvCxnSpPr>
          <p:spPr bwMode="auto">
            <a:xfrm flipH="1">
              <a:off x="1275" y="1835"/>
              <a:ext cx="1335" cy="91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88" name="AutoShape 4"/>
            <p:cNvCxnSpPr>
              <a:cxnSpLocks noChangeShapeType="1"/>
            </p:cNvCxnSpPr>
            <p:nvPr/>
          </p:nvCxnSpPr>
          <p:spPr bwMode="auto">
            <a:xfrm flipV="1">
              <a:off x="1275" y="2660"/>
              <a:ext cx="2550" cy="9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89" name="AutoShape 5"/>
            <p:cNvCxnSpPr>
              <a:cxnSpLocks noChangeShapeType="1"/>
            </p:cNvCxnSpPr>
            <p:nvPr/>
          </p:nvCxnSpPr>
          <p:spPr bwMode="auto">
            <a:xfrm>
              <a:off x="5250" y="2015"/>
              <a:ext cx="930" cy="84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990" name="AutoShape 6"/>
            <p:cNvCxnSpPr>
              <a:cxnSpLocks noChangeShapeType="1"/>
            </p:cNvCxnSpPr>
            <p:nvPr/>
          </p:nvCxnSpPr>
          <p:spPr bwMode="auto">
            <a:xfrm flipV="1">
              <a:off x="6180" y="1835"/>
              <a:ext cx="360" cy="102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9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37575"/>
            <a:ext cx="2786082" cy="29787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858180" cy="329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7867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1000108"/>
            <a:ext cx="2811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Задание 4.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499350" cy="32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768" y="3786190"/>
            <a:ext cx="1571604" cy="2857959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142976" y="357166"/>
            <a:ext cx="2811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Задание 5.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565416" cy="1143000"/>
          </a:xfrm>
        </p:spPr>
        <p:txBody>
          <a:bodyPr/>
          <a:lstStyle/>
          <a:p>
            <a:pPr algn="ctr"/>
            <a:r>
              <a:rPr lang="ru-RU" dirty="0" smtClean="0"/>
              <a:t>До новых встреч!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1447800"/>
            <a:ext cx="479452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До новых встреч!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2015-10-27T11:31:46Z</dcterms:created>
  <dcterms:modified xsi:type="dcterms:W3CDTF">2015-10-27T11:33:19Z</dcterms:modified>
</cp:coreProperties>
</file>