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60" r:id="rId6"/>
    <p:sldId id="259" r:id="rId7"/>
    <p:sldId id="261" r:id="rId8"/>
    <p:sldId id="262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>
      <p:cViewPr varScale="1">
        <p:scale>
          <a:sx n="62" d="100"/>
          <a:sy n="62" d="100"/>
        </p:scale>
        <p:origin x="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09965"/>
            <a:ext cx="7766936" cy="1270861"/>
          </a:xfrm>
        </p:spPr>
        <p:txBody>
          <a:bodyPr/>
          <a:lstStyle/>
          <a:p>
            <a:r>
              <a:rPr lang="ru-RU" sz="2800" b="1" dirty="0"/>
              <a:t>Тип кольчатые .   Общая характеристика. Класс Малощетинковые черви</a:t>
            </a:r>
            <a:r>
              <a:rPr lang="ru-RU" b="1" dirty="0"/>
              <a:t>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9057" y="6338807"/>
            <a:ext cx="11356713" cy="3714476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1026" name="Picture 2" descr="http://fs00.infourok.ru/images/doc/226/33948/2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31" y="1580826"/>
            <a:ext cx="10015636" cy="499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4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uslide.ru/images/26/32335/736/img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2" y="170481"/>
            <a:ext cx="9748434" cy="63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770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900igr.net/datas/biologija/Klassy-kolchatykh-chervej/0010-010-Maloschetinkovye-chervi-Oligochaet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60" y="201478"/>
            <a:ext cx="9841424" cy="644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48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08488"/>
            <a:ext cx="8596668" cy="1821912"/>
          </a:xfrm>
        </p:spPr>
        <p:txBody>
          <a:bodyPr/>
          <a:lstStyle/>
          <a:p>
            <a:pPr algn="ctr"/>
            <a:r>
              <a:rPr lang="ru-RU" b="1" dirty="0" smtClean="0"/>
              <a:t>Места обитания</a:t>
            </a:r>
            <a:endParaRPr lang="ru-RU" b="1" dirty="0"/>
          </a:p>
        </p:txBody>
      </p:sp>
      <p:pic>
        <p:nvPicPr>
          <p:cNvPr id="8194" name="Picture 2" descr="http://www.zoofirma.ru/images/knigi/0999/2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7906"/>
            <a:ext cx="11034793" cy="58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75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lphoto2.ask.fm/386/242/619/-239996982-1siano2-7tj9s50hfq35b3a/original/b59275a80eb944c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62" y="139485"/>
            <a:ext cx="10399362" cy="63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266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1478"/>
            <a:ext cx="8596668" cy="1177871"/>
          </a:xfrm>
        </p:spPr>
        <p:txBody>
          <a:bodyPr/>
          <a:lstStyle/>
          <a:p>
            <a:pPr algn="ctr"/>
            <a:r>
              <a:rPr lang="ru-RU" b="1" dirty="0" smtClean="0"/>
              <a:t>Поперечный разрез</a:t>
            </a:r>
            <a:endParaRPr lang="ru-RU" b="1" dirty="0"/>
          </a:p>
        </p:txBody>
      </p:sp>
      <p:pic>
        <p:nvPicPr>
          <p:cNvPr id="5122" name="Picture 2" descr="http://fs1.uclg.ru/images/52ff731a1ef8598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2" y="1208868"/>
            <a:ext cx="10108957" cy="519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694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9966"/>
            <a:ext cx="8596668" cy="914400"/>
          </a:xfrm>
        </p:spPr>
        <p:txBody>
          <a:bodyPr/>
          <a:lstStyle/>
          <a:p>
            <a:pPr algn="ctr"/>
            <a:r>
              <a:rPr lang="ru-RU" b="1" dirty="0" smtClean="0"/>
              <a:t>Пищеварительная система</a:t>
            </a:r>
            <a:endParaRPr lang="ru-RU" b="1" dirty="0"/>
          </a:p>
        </p:txBody>
      </p:sp>
      <p:pic>
        <p:nvPicPr>
          <p:cNvPr id="4098" name="Picture 2" descr="http://player.myshared.ru/919055/data/images/img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8" y="1224367"/>
            <a:ext cx="10724827" cy="522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57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23986"/>
            <a:ext cx="8596668" cy="821411"/>
          </a:xfrm>
        </p:spPr>
        <p:txBody>
          <a:bodyPr/>
          <a:lstStyle/>
          <a:p>
            <a:pPr algn="ctr"/>
            <a:r>
              <a:rPr lang="ru-RU" b="1" dirty="0" smtClean="0"/>
              <a:t>Кровеносная система</a:t>
            </a:r>
            <a:endParaRPr lang="ru-RU" b="1" dirty="0"/>
          </a:p>
        </p:txBody>
      </p:sp>
      <p:pic>
        <p:nvPicPr>
          <p:cNvPr id="6146" name="Picture 2" descr="http://agrodream.ru/images/interesnoe/Krovenosnaya-sistema-chervy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" y="945397"/>
            <a:ext cx="10744917" cy="526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0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mypresentation.ru/documents/5cd2dc5801376cb9d40eb4bf93d6c18a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87458"/>
            <a:ext cx="10217974" cy="612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45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4251"/>
          </a:xfrm>
        </p:spPr>
        <p:txBody>
          <a:bodyPr/>
          <a:lstStyle/>
          <a:p>
            <a:pPr algn="ctr"/>
            <a:r>
              <a:rPr lang="ru-RU" b="1" dirty="0" smtClean="0"/>
              <a:t>Размножение</a:t>
            </a:r>
            <a:endParaRPr lang="ru-RU" b="1" dirty="0"/>
          </a:p>
        </p:txBody>
      </p:sp>
      <p:pic>
        <p:nvPicPr>
          <p:cNvPr id="9218" name="Picture 2" descr="http://www.daswissensblog.de/wp-content/uploads/2008/03/regenwur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63" y="1363852"/>
            <a:ext cx="9608949" cy="516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32280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</TotalTime>
  <Words>19</Words>
  <Application>Microsoft Office PowerPoint</Application>
  <PresentationFormat>Широкоэкранный</PresentationFormat>
  <Paragraphs>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Грань</vt:lpstr>
      <vt:lpstr>Тип кольчатые .   Общая характеристика. Класс Малощетинковые черви. </vt:lpstr>
      <vt:lpstr>Презентация PowerPoint</vt:lpstr>
      <vt:lpstr>Места обитания</vt:lpstr>
      <vt:lpstr>Презентация PowerPoint</vt:lpstr>
      <vt:lpstr>Поперечный разрез</vt:lpstr>
      <vt:lpstr>Пищеварительная система</vt:lpstr>
      <vt:lpstr>Кровеносная система</vt:lpstr>
      <vt:lpstr>Презентация PowerPoint</vt:lpstr>
      <vt:lpstr>Размножение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 кольчатые .   Общая характеристика. Класс Малощетинковые черви. </dc:title>
  <dc:creator>Milyanenko</dc:creator>
  <cp:lastModifiedBy>Milyanenko</cp:lastModifiedBy>
  <cp:revision>14</cp:revision>
  <dcterms:created xsi:type="dcterms:W3CDTF">2015-09-29T11:09:35Z</dcterms:created>
  <dcterms:modified xsi:type="dcterms:W3CDTF">2015-09-29T11:43:05Z</dcterms:modified>
</cp:coreProperties>
</file>