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9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1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8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0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0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8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4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3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405F5-7147-4672-939D-7718353279E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6669-5884-4E86-B8F1-B3B761CA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952" y="671987"/>
            <a:ext cx="11000096" cy="2387600"/>
          </a:xfrm>
        </p:spPr>
        <p:txBody>
          <a:bodyPr>
            <a:noAutofit/>
          </a:bodyPr>
          <a:lstStyle/>
          <a:p>
            <a:r>
              <a:rPr lang="ru-RU" sz="11500" b="1" dirty="0" smtClean="0"/>
              <a:t>Деление клеток</a:t>
            </a:r>
            <a:endParaRPr lang="ru-RU" sz="11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1500" b="1" i="1" dirty="0" smtClean="0"/>
              <a:t>Митоз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107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029" y="251676"/>
            <a:ext cx="6627125" cy="835878"/>
          </a:xfrm>
        </p:spPr>
        <p:txBody>
          <a:bodyPr>
            <a:noAutofit/>
          </a:bodyPr>
          <a:lstStyle/>
          <a:p>
            <a:r>
              <a:rPr lang="ru-RU" sz="6000" b="1" i="1" dirty="0" smtClean="0"/>
              <a:t>Деление клетки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029" y="1268627"/>
            <a:ext cx="6244988" cy="2473420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Вспомните что вы знаете </a:t>
            </a:r>
          </a:p>
          <a:p>
            <a:pPr>
              <a:buNone/>
            </a:pPr>
            <a:r>
              <a:rPr lang="ru-RU" u="sng" dirty="0" smtClean="0"/>
              <a:t>о хромосомах: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Где они находятся?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Какую роль играют в клетке?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181" y="3425108"/>
            <a:ext cx="3153276" cy="317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140" y="251676"/>
            <a:ext cx="3532660" cy="634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7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/>
              <a:t>ХРОМОСОМЫ</a:t>
            </a:r>
            <a:endParaRPr lang="ru-RU" sz="7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1825624"/>
            <a:ext cx="5049671" cy="4479641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Хромосомы находятся в ядре и играют важную роль  в процессе деления, именно они отвечают за передачу наследственной информации из поколения в поколение.</a:t>
            </a:r>
          </a:p>
          <a:p>
            <a:r>
              <a:rPr lang="ru-RU" sz="3200" dirty="0" smtClean="0"/>
              <a:t>Они становятся хорошо заметными во время деления клетки.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514" y="2238233"/>
            <a:ext cx="6687402" cy="3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3707" y="1224934"/>
            <a:ext cx="99617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Самовоспроизведение путём деления – общее свойство клеток одноклеточных и многоклеточных организмов. Однако этот процесс происходит неодинаково у клеток прокариот и эукариот.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85" y="3466531"/>
            <a:ext cx="7707400" cy="32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3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81189"/>
            <a:ext cx="10515600" cy="1047109"/>
          </a:xfrm>
        </p:spPr>
        <p:txBody>
          <a:bodyPr/>
          <a:lstStyle/>
          <a:p>
            <a:pPr algn="ctr"/>
            <a:r>
              <a:rPr lang="ru-RU" b="1" i="1" dirty="0" smtClean="0"/>
              <a:t>Деление клеток у прокариот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919415" y="1569491"/>
            <a:ext cx="4576435" cy="477671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 </a:t>
            </a:r>
            <a:r>
              <a:rPr lang="ru-RU" sz="2800" dirty="0" err="1" smtClean="0"/>
              <a:t>прокариотических</a:t>
            </a:r>
            <a:r>
              <a:rPr lang="ru-RU" sz="2800" dirty="0" smtClean="0"/>
              <a:t> клеток нет ядра и хромосом. Поэтому клетки размножаются простым делением надвое. Наследственный материал у бактерий представлен одной кольцевой молекулой ДНК, которую условно считают хромосомой. ДНК имеет вид кольца и обычно прикреплена к клеточной мембране.</a:t>
            </a:r>
            <a:endParaRPr lang="ru-RU" sz="2800" dirty="0"/>
          </a:p>
        </p:txBody>
      </p:sp>
      <p:pic>
        <p:nvPicPr>
          <p:cNvPr id="1026" name="Picture 2" descr="http://redbooksam.ru/kemp.files/image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" y="1473957"/>
            <a:ext cx="6510644" cy="52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3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08486"/>
            <a:ext cx="10515600" cy="992518"/>
          </a:xfrm>
        </p:spPr>
        <p:txBody>
          <a:bodyPr/>
          <a:lstStyle/>
          <a:p>
            <a:pPr algn="ctr"/>
            <a:r>
              <a:rPr lang="ru-RU" b="1" i="1" dirty="0" smtClean="0"/>
              <a:t>Деление клеток у эукариот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359" y="1201004"/>
            <a:ext cx="11614245" cy="271827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Митоз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результате митоза из одной материнской клетки образуются две дочерние клетки </a:t>
            </a:r>
            <a:r>
              <a:rPr lang="ru-RU" sz="3200" i="1" u="sng" dirty="0" smtClean="0">
                <a:solidFill>
                  <a:schemeClr val="tx1"/>
                </a:solidFill>
              </a:rPr>
              <a:t>абсолютно</a:t>
            </a:r>
            <a:r>
              <a:rPr lang="ru-RU" sz="3200" dirty="0" smtClean="0">
                <a:solidFill>
                  <a:schemeClr val="tx1"/>
                </a:solidFill>
              </a:rPr>
              <a:t> похожие на материнскую.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каждой клетке такое же количество хромосом, что и в материнской.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91" y="4018626"/>
            <a:ext cx="3022979" cy="267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5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97086" y="392421"/>
            <a:ext cx="4435523" cy="5871902"/>
          </a:xfrm>
        </p:spPr>
        <p:txBody>
          <a:bodyPr>
            <a:noAutofit/>
          </a:bodyPr>
          <a:lstStyle/>
          <a:p>
            <a:r>
              <a:rPr lang="ru-RU" sz="3200" dirty="0" smtClean="0"/>
              <a:t>- хромосомы состоят из 2 </a:t>
            </a:r>
            <a:r>
              <a:rPr lang="ru-RU" sz="3200" i="1" u="sng" dirty="0" smtClean="0"/>
              <a:t>хроматид;</a:t>
            </a:r>
            <a:br>
              <a:rPr lang="ru-RU" sz="3200" i="1" u="sng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хроматиды соединены перетяжкой – </a:t>
            </a:r>
            <a:r>
              <a:rPr lang="ru-RU" sz="3200" i="1" u="sng" dirty="0" err="1" smtClean="0"/>
              <a:t>центромерой</a:t>
            </a:r>
            <a:r>
              <a:rPr lang="ru-RU" sz="3200" i="1" u="sng" dirty="0" smtClean="0"/>
              <a:t>;</a:t>
            </a:r>
            <a:br>
              <a:rPr lang="ru-RU" sz="3200" i="1" u="sng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i="1" u="sng" dirty="0" smtClean="0"/>
              <a:t>веретено деления </a:t>
            </a:r>
            <a:r>
              <a:rPr lang="ru-RU" sz="3200" dirty="0" smtClean="0"/>
              <a:t>– состоит из микротрубочек, обеспечивает расхождение хромосом.</a:t>
            </a:r>
            <a:endParaRPr lang="ru-RU" sz="3200" dirty="0"/>
          </a:p>
        </p:txBody>
      </p:sp>
      <p:pic>
        <p:nvPicPr>
          <p:cNvPr id="7" name="Picture 2" descr="http://www.biorepet-ufa.ru/wp-content/uploads/2011/04/%D0%A4%D0%B0%D0%B7%D1%8B-%D0%BC%D0%B8%D1%82%D0%BE%D0%B7%D0%B01-1024x9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5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4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0"/>
            <a:ext cx="10665726" cy="109182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Фазы (стадии) митоза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6913" y="4729354"/>
            <a:ext cx="10515600" cy="17806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Благодаря митозу дочерние клетки получают точно такую же генетическую информацию, как в материнской клетке.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538"/>
            <a:ext cx="12192000" cy="32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7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63077"/>
            <a:ext cx="10515600" cy="937928"/>
          </a:xfrm>
        </p:spPr>
        <p:txBody>
          <a:bodyPr/>
          <a:lstStyle/>
          <a:p>
            <a:pPr algn="ctr"/>
            <a:r>
              <a:rPr lang="ru-RU" b="1" i="1" dirty="0" smtClean="0"/>
              <a:t>Клеточный цикл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1286" y="1201005"/>
            <a:ext cx="10515600" cy="1036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- существование клетки от моменты её возникновения в результате деления до разделения на дочерние клетки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15" y="2418353"/>
            <a:ext cx="6107942" cy="43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69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203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Деление клеток</vt:lpstr>
      <vt:lpstr>Деление клетки</vt:lpstr>
      <vt:lpstr>ХРОМОСОМЫ</vt:lpstr>
      <vt:lpstr>Самовоспроизведение путём деления – общее свойство клеток одноклеточных и многоклеточных организмов. Однако этот процесс происходит неодинаково у клеток прокариот и эукариот.</vt:lpstr>
      <vt:lpstr>Деление клеток у прокариот</vt:lpstr>
      <vt:lpstr>Деление клеток у эукариот</vt:lpstr>
      <vt:lpstr>- хромосомы состоят из 2 хроматид;  - хроматиды соединены перетяжкой – центромерой;  - веретено деления – состоит из микротрубочек, обеспечивает расхождение хромосом.</vt:lpstr>
      <vt:lpstr>Фазы (стадии) митоза</vt:lpstr>
      <vt:lpstr>Клеточный цикл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клеток</dc:title>
  <dc:creator>Дуська)</dc:creator>
  <cp:lastModifiedBy>Дуська)</cp:lastModifiedBy>
  <cp:revision>5</cp:revision>
  <dcterms:created xsi:type="dcterms:W3CDTF">2015-10-25T16:09:45Z</dcterms:created>
  <dcterms:modified xsi:type="dcterms:W3CDTF">2015-10-25T16:52:36Z</dcterms:modified>
</cp:coreProperties>
</file>