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1" r:id="rId3"/>
    <p:sldId id="272" r:id="rId4"/>
    <p:sldId id="257" r:id="rId5"/>
    <p:sldId id="258" r:id="rId6"/>
    <p:sldId id="259" r:id="rId7"/>
    <p:sldId id="269" r:id="rId8"/>
    <p:sldId id="260" r:id="rId9"/>
    <p:sldId id="261" r:id="rId10"/>
    <p:sldId id="263" r:id="rId11"/>
    <p:sldId id="264" r:id="rId12"/>
    <p:sldId id="265" r:id="rId13"/>
    <p:sldId id="262" r:id="rId14"/>
    <p:sldId id="280" r:id="rId15"/>
    <p:sldId id="273" r:id="rId16"/>
    <p:sldId id="283" r:id="rId17"/>
    <p:sldId id="266" r:id="rId18"/>
    <p:sldId id="278" r:id="rId19"/>
    <p:sldId id="277" r:id="rId20"/>
    <p:sldId id="276" r:id="rId21"/>
    <p:sldId id="281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F40DF52-DB75-42EA-8CEF-16EF71DF38A7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1425B74-FD29-4D06-89BD-45318A6CF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36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DF52-DB75-42EA-8CEF-16EF71DF38A7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25B74-FD29-4D06-89BD-45318A6CF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057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F40DF52-DB75-42EA-8CEF-16EF71DF38A7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425B74-FD29-4D06-89BD-45318A6CF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916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F40DF52-DB75-42EA-8CEF-16EF71DF38A7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425B74-FD29-4D06-89BD-45318A6CFB3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2868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F40DF52-DB75-42EA-8CEF-16EF71DF38A7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425B74-FD29-4D06-89BD-45318A6CF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513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DF52-DB75-42EA-8CEF-16EF71DF38A7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25B74-FD29-4D06-89BD-45318A6CF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527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DF52-DB75-42EA-8CEF-16EF71DF38A7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25B74-FD29-4D06-89BD-45318A6CF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741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DF52-DB75-42EA-8CEF-16EF71DF38A7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25B74-FD29-4D06-89BD-45318A6CF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035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F40DF52-DB75-42EA-8CEF-16EF71DF38A7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425B74-FD29-4D06-89BD-45318A6CF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7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DF52-DB75-42EA-8CEF-16EF71DF38A7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25B74-FD29-4D06-89BD-45318A6CF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77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F40DF52-DB75-42EA-8CEF-16EF71DF38A7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425B74-FD29-4D06-89BD-45318A6CF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79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DF52-DB75-42EA-8CEF-16EF71DF38A7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25B74-FD29-4D06-89BD-45318A6CF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46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DF52-DB75-42EA-8CEF-16EF71DF38A7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25B74-FD29-4D06-89BD-45318A6CF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404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DF52-DB75-42EA-8CEF-16EF71DF38A7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25B74-FD29-4D06-89BD-45318A6CF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524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DF52-DB75-42EA-8CEF-16EF71DF38A7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25B74-FD29-4D06-89BD-45318A6CF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155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DF52-DB75-42EA-8CEF-16EF71DF38A7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25B74-FD29-4D06-89BD-45318A6CF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081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DF52-DB75-42EA-8CEF-16EF71DF38A7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25B74-FD29-4D06-89BD-45318A6CF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39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0DF52-DB75-42EA-8CEF-16EF71DF38A7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25B74-FD29-4D06-89BD-45318A6CF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40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759854"/>
            <a:ext cx="9448800" cy="286864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Астрономические объек</a:t>
            </a:r>
            <a:r>
              <a:rPr lang="ru-RU" dirty="0" smtClean="0">
                <a:latin typeface="Georgia" panose="02040502050405020303" pitchFamily="18" charset="0"/>
              </a:rPr>
              <a:t>ты </a:t>
            </a:r>
            <a:r>
              <a:rPr lang="ru-RU" dirty="0" smtClean="0">
                <a:latin typeface="Georgia" panose="02040502050405020303" pitchFamily="18" charset="0"/>
              </a:rPr>
              <a:t/>
            </a:r>
            <a:br>
              <a:rPr lang="ru-RU" dirty="0" smtClean="0">
                <a:latin typeface="Georgia" panose="02040502050405020303" pitchFamily="18" charset="0"/>
              </a:rPr>
            </a:br>
            <a:r>
              <a:rPr lang="ru-RU" dirty="0" smtClean="0">
                <a:latin typeface="Georgia" panose="02040502050405020303" pitchFamily="18" charset="0"/>
              </a:rPr>
              <a:t>солнечной системы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42823" y="4353059"/>
            <a:ext cx="4037526" cy="133010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Составила учитель физики МБОУ «Школа №65» </a:t>
            </a:r>
            <a:r>
              <a:rPr lang="ru-RU" dirty="0" err="1" smtClean="0">
                <a:latin typeface="Georgia" panose="02040502050405020303" pitchFamily="18" charset="0"/>
              </a:rPr>
              <a:t>г.Рязани</a:t>
            </a:r>
            <a:r>
              <a:rPr lang="ru-RU" dirty="0" smtClean="0">
                <a:latin typeface="Georgia" panose="02040502050405020303" pitchFamily="18" charset="0"/>
              </a:rPr>
              <a:t> Бирюкова Е.В.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27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4895" y="128789"/>
            <a:ext cx="2761445" cy="695459"/>
          </a:xfrm>
        </p:spPr>
        <p:txBody>
          <a:bodyPr/>
          <a:lstStyle/>
          <a:p>
            <a:r>
              <a:rPr lang="ru-RU" dirty="0" err="1" smtClean="0">
                <a:latin typeface="Georgia" panose="02040502050405020303" pitchFamily="18" charset="0"/>
              </a:rPr>
              <a:t>сатурн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546" y="2194560"/>
            <a:ext cx="4739426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Период обращения вокруг Солнца: 29 лет 168 суток.</a:t>
            </a:r>
            <a:br>
              <a:rPr lang="ru-RU" dirty="0" smtClean="0">
                <a:latin typeface="Georgia" panose="02040502050405020303" pitchFamily="18" charset="0"/>
              </a:rPr>
            </a:br>
            <a:r>
              <a:rPr lang="ru-RU" dirty="0" smtClean="0">
                <a:latin typeface="Georgia" panose="02040502050405020303" pitchFamily="18" charset="0"/>
              </a:rPr>
              <a:t>Диаметр планеты на экваторе: 120536 км.</a:t>
            </a:r>
            <a:br>
              <a:rPr lang="ru-RU" dirty="0" smtClean="0">
                <a:latin typeface="Georgia" panose="02040502050405020303" pitchFamily="18" charset="0"/>
              </a:rPr>
            </a:br>
            <a:r>
              <a:rPr lang="ru-RU" dirty="0" smtClean="0">
                <a:latin typeface="Georgia" panose="02040502050405020303" pitchFamily="18" charset="0"/>
              </a:rPr>
              <a:t>Период вращения (оборот вокруг оси): 10 часов 14 мин.</a:t>
            </a:r>
            <a:br>
              <a:rPr lang="ru-RU" dirty="0" smtClean="0">
                <a:latin typeface="Georgia" panose="02040502050405020303" pitchFamily="18" charset="0"/>
              </a:rPr>
            </a:br>
            <a:r>
              <a:rPr lang="ru-RU" dirty="0" smtClean="0">
                <a:latin typeface="Georgia" panose="02040502050405020303" pitchFamily="18" charset="0"/>
              </a:rPr>
              <a:t>Температура поверхности: –180 градусов (средняя).</a:t>
            </a:r>
            <a:br>
              <a:rPr lang="ru-RU" dirty="0" smtClean="0">
                <a:latin typeface="Georgia" panose="02040502050405020303" pitchFamily="18" charset="0"/>
              </a:rPr>
            </a:br>
            <a:r>
              <a:rPr lang="ru-RU" dirty="0" smtClean="0">
                <a:latin typeface="Georgia" panose="02040502050405020303" pitchFamily="18" charset="0"/>
              </a:rPr>
              <a:t>Атмосфера: в основном водород и гелий.</a:t>
            </a:r>
            <a:br>
              <a:rPr lang="ru-RU" dirty="0" smtClean="0">
                <a:latin typeface="Georgia" panose="02040502050405020303" pitchFamily="18" charset="0"/>
              </a:rPr>
            </a:br>
            <a:r>
              <a:rPr lang="ru-RU" dirty="0" smtClean="0">
                <a:latin typeface="Georgia" panose="02040502050405020303" pitchFamily="18" charset="0"/>
              </a:rPr>
              <a:t>Число спутников: 18 (+ кольца).</a:t>
            </a:r>
            <a:br>
              <a:rPr lang="ru-RU" dirty="0" smtClean="0">
                <a:latin typeface="Georgia" panose="02040502050405020303" pitchFamily="18" charset="0"/>
              </a:rPr>
            </a:br>
            <a:r>
              <a:rPr lang="ru-RU" dirty="0" smtClean="0">
                <a:latin typeface="Georgia" panose="02040502050405020303" pitchFamily="18" charset="0"/>
              </a:rPr>
              <a:t>Главные спутники: Титан. </a:t>
            </a:r>
          </a:p>
        </p:txBody>
      </p:sp>
      <p:pic>
        <p:nvPicPr>
          <p:cNvPr id="8194" name="Picture 2" descr="Сатур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17" y="1280151"/>
            <a:ext cx="6491847" cy="526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66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2625" y="184824"/>
            <a:ext cx="1859923" cy="1293028"/>
          </a:xfrm>
        </p:spPr>
        <p:txBody>
          <a:bodyPr/>
          <a:lstStyle/>
          <a:p>
            <a:r>
              <a:rPr lang="ru-RU" dirty="0" smtClean="0">
                <a:latin typeface="Georgia" panose="02040502050405020303" pitchFamily="18" charset="0"/>
              </a:rPr>
              <a:t>уран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790164"/>
            <a:ext cx="5264239" cy="44285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Уран </a:t>
            </a:r>
            <a:r>
              <a:rPr lang="ru-RU" dirty="0" smtClean="0">
                <a:latin typeface="Georgia" panose="02040502050405020303" pitchFamily="18" charset="0"/>
              </a:rPr>
              <a:t>- уникальная планета Солнечной </a:t>
            </a:r>
            <a:r>
              <a:rPr lang="ru-RU" dirty="0" smtClean="0">
                <a:latin typeface="Georgia" panose="02040502050405020303" pitchFamily="18" charset="0"/>
              </a:rPr>
              <a:t>системы. Ее особенность в том, что она вращается вокруг Солнца не как все, а "лежа на боку". </a:t>
            </a:r>
          </a:p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Период обращения: 84 года 4 суток.</a:t>
            </a:r>
            <a:br>
              <a:rPr lang="ru-RU" dirty="0" smtClean="0">
                <a:latin typeface="Georgia" panose="02040502050405020303" pitchFamily="18" charset="0"/>
              </a:rPr>
            </a:br>
            <a:r>
              <a:rPr lang="ru-RU" dirty="0" smtClean="0">
                <a:latin typeface="Georgia" panose="02040502050405020303" pitchFamily="18" charset="0"/>
              </a:rPr>
              <a:t>Диаметр на экваторе: 51118 км.</a:t>
            </a:r>
            <a:br>
              <a:rPr lang="ru-RU" dirty="0" smtClean="0">
                <a:latin typeface="Georgia" panose="02040502050405020303" pitchFamily="18" charset="0"/>
              </a:rPr>
            </a:br>
            <a:r>
              <a:rPr lang="ru-RU" dirty="0" smtClean="0">
                <a:latin typeface="Georgia" panose="02040502050405020303" pitchFamily="18" charset="0"/>
              </a:rPr>
              <a:t>Период вращения планеты (оборот вокруг оси): 17 часов 14 мин.</a:t>
            </a:r>
            <a:br>
              <a:rPr lang="ru-RU" dirty="0" smtClean="0">
                <a:latin typeface="Georgia" panose="02040502050405020303" pitchFamily="18" charset="0"/>
              </a:rPr>
            </a:br>
            <a:r>
              <a:rPr lang="ru-RU" dirty="0" smtClean="0">
                <a:latin typeface="Georgia" panose="02040502050405020303" pitchFamily="18" charset="0"/>
              </a:rPr>
              <a:t>Температура поверхности: –214 градусов (средняя).</a:t>
            </a:r>
            <a:br>
              <a:rPr lang="ru-RU" dirty="0" smtClean="0">
                <a:latin typeface="Georgia" panose="02040502050405020303" pitchFamily="18" charset="0"/>
              </a:rPr>
            </a:br>
            <a:r>
              <a:rPr lang="ru-RU" dirty="0" smtClean="0">
                <a:latin typeface="Georgia" panose="02040502050405020303" pitchFamily="18" charset="0"/>
              </a:rPr>
              <a:t>Атмосфера: в основном водород и гелий.</a:t>
            </a:r>
            <a:br>
              <a:rPr lang="ru-RU" dirty="0" smtClean="0">
                <a:latin typeface="Georgia" panose="02040502050405020303" pitchFamily="18" charset="0"/>
              </a:rPr>
            </a:br>
            <a:r>
              <a:rPr lang="ru-RU" dirty="0" smtClean="0">
                <a:latin typeface="Georgia" panose="02040502050405020303" pitchFamily="18" charset="0"/>
              </a:rPr>
              <a:t>Сколько спутников: 15 (+ кольца).</a:t>
            </a:r>
            <a:br>
              <a:rPr lang="ru-RU" dirty="0" smtClean="0">
                <a:latin typeface="Georgia" panose="02040502050405020303" pitchFamily="18" charset="0"/>
              </a:rPr>
            </a:br>
            <a:r>
              <a:rPr lang="ru-RU" dirty="0" smtClean="0">
                <a:latin typeface="Georgia" panose="02040502050405020303" pitchFamily="18" charset="0"/>
              </a:rPr>
              <a:t>Главные спутники: </a:t>
            </a:r>
            <a:r>
              <a:rPr lang="ru-RU" dirty="0" err="1" smtClean="0">
                <a:latin typeface="Georgia" panose="02040502050405020303" pitchFamily="18" charset="0"/>
              </a:rPr>
              <a:t>Титания</a:t>
            </a:r>
            <a:r>
              <a:rPr lang="ru-RU" dirty="0" smtClean="0">
                <a:latin typeface="Georgia" panose="02040502050405020303" pitchFamily="18" charset="0"/>
              </a:rPr>
              <a:t>, </a:t>
            </a:r>
            <a:r>
              <a:rPr lang="ru-RU" dirty="0" err="1" smtClean="0">
                <a:latin typeface="Georgia" panose="02040502050405020303" pitchFamily="18" charset="0"/>
              </a:rPr>
              <a:t>Оберон</a:t>
            </a:r>
            <a:r>
              <a:rPr lang="ru-RU" dirty="0" smtClean="0">
                <a:latin typeface="Georgia" panose="02040502050405020303" pitchFamily="18" charset="0"/>
              </a:rPr>
              <a:t>. 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9218" name="Picture 2" descr="Ура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125" y="1447578"/>
            <a:ext cx="5871416" cy="476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49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1640" y="733096"/>
            <a:ext cx="2774324" cy="1293028"/>
          </a:xfrm>
        </p:spPr>
        <p:txBody>
          <a:bodyPr/>
          <a:lstStyle/>
          <a:p>
            <a:pPr algn="ctr"/>
            <a:r>
              <a:rPr lang="ru-RU" dirty="0" err="1" smtClean="0">
                <a:latin typeface="Georgia" panose="02040502050405020303" pitchFamily="18" charset="0"/>
              </a:rPr>
              <a:t>нептун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1066" y="1494971"/>
            <a:ext cx="6161620" cy="53630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Открытие Нептуна – необычно.</a:t>
            </a:r>
          </a:p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Период обращения вокруг Солнца: 164 года 292 суток.</a:t>
            </a:r>
            <a:br>
              <a:rPr lang="ru-RU" dirty="0" smtClean="0">
                <a:latin typeface="Georgia" panose="02040502050405020303" pitchFamily="18" charset="0"/>
              </a:rPr>
            </a:br>
            <a:r>
              <a:rPr lang="ru-RU" dirty="0" smtClean="0">
                <a:latin typeface="Georgia" panose="02040502050405020303" pitchFamily="18" charset="0"/>
              </a:rPr>
              <a:t>Диаметр на экваторе: 50538 км.</a:t>
            </a:r>
            <a:br>
              <a:rPr lang="ru-RU" dirty="0" smtClean="0">
                <a:latin typeface="Georgia" panose="02040502050405020303" pitchFamily="18" charset="0"/>
              </a:rPr>
            </a:br>
            <a:r>
              <a:rPr lang="ru-RU" dirty="0" smtClean="0">
                <a:latin typeface="Georgia" panose="02040502050405020303" pitchFamily="18" charset="0"/>
              </a:rPr>
              <a:t>Период вращения (оборот вокруг оси): 16 часов 7 мин.</a:t>
            </a:r>
            <a:br>
              <a:rPr lang="ru-RU" dirty="0" smtClean="0">
                <a:latin typeface="Georgia" panose="02040502050405020303" pitchFamily="18" charset="0"/>
              </a:rPr>
            </a:br>
            <a:r>
              <a:rPr lang="ru-RU" dirty="0" smtClean="0">
                <a:latin typeface="Georgia" panose="02040502050405020303" pitchFamily="18" charset="0"/>
              </a:rPr>
              <a:t>Температура поверхности: –220 градусов (средняя).</a:t>
            </a:r>
            <a:br>
              <a:rPr lang="ru-RU" dirty="0" smtClean="0">
                <a:latin typeface="Georgia" panose="02040502050405020303" pitchFamily="18" charset="0"/>
              </a:rPr>
            </a:br>
            <a:r>
              <a:rPr lang="ru-RU" dirty="0" smtClean="0">
                <a:latin typeface="Georgia" panose="02040502050405020303" pitchFamily="18" charset="0"/>
              </a:rPr>
              <a:t>Атмосфера: в основном водород и гелий.</a:t>
            </a:r>
            <a:br>
              <a:rPr lang="ru-RU" dirty="0" smtClean="0">
                <a:latin typeface="Georgia" panose="02040502050405020303" pitchFamily="18" charset="0"/>
              </a:rPr>
            </a:br>
            <a:r>
              <a:rPr lang="ru-RU" dirty="0" smtClean="0">
                <a:latin typeface="Georgia" panose="02040502050405020303" pitchFamily="18" charset="0"/>
              </a:rPr>
              <a:t>Число спутников - 8.</a:t>
            </a:r>
            <a:br>
              <a:rPr lang="ru-RU" dirty="0" smtClean="0">
                <a:latin typeface="Georgia" panose="02040502050405020303" pitchFamily="18" charset="0"/>
              </a:rPr>
            </a:br>
            <a:r>
              <a:rPr lang="ru-RU" dirty="0" smtClean="0">
                <a:latin typeface="Georgia" panose="02040502050405020303" pitchFamily="18" charset="0"/>
              </a:rPr>
              <a:t>Главные спутники: Тритон. </a:t>
            </a:r>
          </a:p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Самое холодное место Солнечной системы – спутник Нептуна, Тритон. Там на 38 градусов теплее абсолютного нуля, то есть –235.</a:t>
            </a:r>
          </a:p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Нептун </a:t>
            </a:r>
            <a:r>
              <a:rPr lang="ru-RU" dirty="0">
                <a:latin typeface="Georgia" panose="02040502050405020303" pitchFamily="18" charset="0"/>
              </a:rPr>
              <a:t>– самая ветреная планета. Крупные атмосферные образования на экваторе Нептуна движутся со скоростью 320 м/с, а более мелкие – в 2 раза быстрей.</a:t>
            </a:r>
          </a:p>
          <a:p>
            <a:pPr marL="0" indent="0" algn="just">
              <a:buNone/>
            </a:pP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10242" name="Picture 2" descr="Непту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292" y="2438400"/>
            <a:ext cx="4730542" cy="383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49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7086" y="0"/>
            <a:ext cx="2783114" cy="1293028"/>
          </a:xfrm>
        </p:spPr>
        <p:txBody>
          <a:bodyPr/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Плутон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194560"/>
            <a:ext cx="5134429" cy="4024125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>
                <a:latin typeface="Georgia" panose="02040502050405020303" pitchFamily="18" charset="0"/>
              </a:rPr>
              <a:t>Бывшая планета, ныне – карликовая планета.</a:t>
            </a:r>
          </a:p>
          <a:p>
            <a:pPr algn="just"/>
            <a:r>
              <a:rPr lang="ru-RU" dirty="0" smtClean="0">
                <a:latin typeface="Georgia" panose="02040502050405020303" pitchFamily="18" charset="0"/>
              </a:rPr>
              <a:t>Один </a:t>
            </a:r>
            <a:r>
              <a:rPr lang="ru-RU" dirty="0" smtClean="0">
                <a:latin typeface="Georgia" panose="02040502050405020303" pitchFamily="18" charset="0"/>
              </a:rPr>
              <a:t>год на Плутоне длится 248 земных лет. Это означает, что в то время как Плутон делает всего один полный оборот вокруг Солнца, Земля успевает сделать 248. </a:t>
            </a:r>
          </a:p>
          <a:p>
            <a:pPr algn="just"/>
            <a:r>
              <a:rPr lang="ru-RU" dirty="0" smtClean="0">
                <a:latin typeface="Georgia" panose="02040502050405020303" pitchFamily="18" charset="0"/>
              </a:rPr>
              <a:t>Крошечный </a:t>
            </a:r>
            <a:r>
              <a:rPr lang="ru-RU" dirty="0">
                <a:latin typeface="Georgia" panose="02040502050405020303" pitchFamily="18" charset="0"/>
              </a:rPr>
              <a:t>Плутон </a:t>
            </a:r>
            <a:r>
              <a:rPr lang="ru-RU" dirty="0" smtClean="0">
                <a:latin typeface="Georgia" panose="02040502050405020303" pitchFamily="18" charset="0"/>
              </a:rPr>
              <a:t>покрыт толстой коркой </a:t>
            </a:r>
            <a:r>
              <a:rPr lang="ru-RU" dirty="0">
                <a:latin typeface="Georgia" panose="02040502050405020303" pitchFamily="18" charset="0"/>
              </a:rPr>
              <a:t>льда, а температура опускается до – 200 </a:t>
            </a:r>
            <a:r>
              <a:rPr lang="ru-RU" dirty="0" smtClean="0">
                <a:latin typeface="Georgia" panose="02040502050405020303" pitchFamily="18" charset="0"/>
              </a:rPr>
              <a:t>˚С</a:t>
            </a:r>
            <a:r>
              <a:rPr lang="ru-RU" dirty="0">
                <a:latin typeface="Georgia" panose="02040502050405020303" pitchFamily="18" charset="0"/>
              </a:rPr>
              <a:t>. Лед на Плутоне имеет совершенно иную структуру, чем на Земле и в несколько раз прочнее стали. </a:t>
            </a:r>
          </a:p>
        </p:txBody>
      </p:sp>
      <p:pic>
        <p:nvPicPr>
          <p:cNvPr id="11266" name="Picture 2" descr="самые Интересные и удивительные факты о планетах солнечной системы, Все самое самое. солнце звезда, Звезда, космос факты интересные и октрытия, плутон - самя последняя планета солнечной систем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641" y="1555931"/>
            <a:ext cx="5559584" cy="50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10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973" y="1665894"/>
            <a:ext cx="3631841" cy="429702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Некоторые Спутники планет в сравнении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181" y="562490"/>
            <a:ext cx="7567143" cy="5887237"/>
          </a:xfrm>
        </p:spPr>
      </p:pic>
    </p:spTree>
    <p:extLst>
      <p:ext uri="{BB962C8B-B14F-4D97-AF65-F5344CB8AC3E}">
        <p14:creationId xmlns:p14="http://schemas.microsoft.com/office/powerpoint/2010/main" val="49566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Комментарии за кадром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Юпитер, Сатурн, Уран и Нептун — это газообразные планеты, имеющие кольца. Красивые кольца у Сатурна.</a:t>
            </a:r>
          </a:p>
          <a:p>
            <a:r>
              <a:rPr lang="ru-RU" dirty="0" smtClean="0">
                <a:effectLst/>
              </a:rPr>
              <a:t>Юпитер, Сатурн и Нептун излучают энергии больше, чем получают ее от Солнца. Юпитер в 1,5 раза больше, Сатурн в 2 раза, Нептун в 3 раза.</a:t>
            </a:r>
            <a:br>
              <a:rPr lang="ru-RU" dirty="0" smtClean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9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9391" y="152319"/>
            <a:ext cx="8610600" cy="1295400"/>
          </a:xfrm>
        </p:spPr>
        <p:txBody>
          <a:bodyPr/>
          <a:lstStyle/>
          <a:p>
            <a:r>
              <a:rPr lang="ru-RU" dirty="0" smtClean="0">
                <a:latin typeface="Georgia" panose="02040502050405020303" pitchFamily="18" charset="0"/>
              </a:rPr>
              <a:t>Некоторые кометы Солнечной системы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38501" y="3281529"/>
            <a:ext cx="3219887" cy="82391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Орбита кометы Галлея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34" y="3509352"/>
            <a:ext cx="3086100" cy="30861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81093" y="1325058"/>
            <a:ext cx="4301544" cy="823912"/>
          </a:xfrm>
        </p:spPr>
        <p:txBody>
          <a:bodyPr/>
          <a:lstStyle/>
          <a:p>
            <a:r>
              <a:rPr lang="ru-RU" dirty="0" smtClean="0">
                <a:latin typeface="Georgia" panose="02040502050405020303" pitchFamily="18" charset="0"/>
              </a:rPr>
              <a:t>Комета </a:t>
            </a:r>
            <a:r>
              <a:rPr lang="ru-RU" dirty="0" err="1" smtClean="0">
                <a:latin typeface="Georgia" panose="02040502050405020303" pitchFamily="18" charset="0"/>
              </a:rPr>
              <a:t>Хейла-Боппа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47656" y="5035640"/>
            <a:ext cx="2669809" cy="1142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Georgia" panose="02040502050405020303" pitchFamily="18" charset="0"/>
              </a:rPr>
              <a:t>Ядро кометы </a:t>
            </a:r>
            <a:r>
              <a:rPr lang="ru-RU" sz="2800" dirty="0" err="1" smtClean="0">
                <a:latin typeface="Georgia" panose="02040502050405020303" pitchFamily="18" charset="0"/>
              </a:rPr>
              <a:t>Темпеля</a:t>
            </a:r>
            <a:endParaRPr lang="ru-RU" sz="2800" dirty="0">
              <a:latin typeface="Georgia" panose="0204050205040502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34" y="152319"/>
            <a:ext cx="4400550" cy="3048000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222" y="2870673"/>
            <a:ext cx="376237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6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90" y="1751527"/>
            <a:ext cx="4288664" cy="1815360"/>
          </a:xfrm>
        </p:spPr>
        <p:txBody>
          <a:bodyPr>
            <a:normAutofit/>
          </a:bodyPr>
          <a:lstStyle/>
          <a:p>
            <a:r>
              <a:rPr lang="ru-RU" b="1" dirty="0">
                <a:latin typeface="Georgia" panose="02040502050405020303" pitchFamily="18" charset="0"/>
              </a:rPr>
              <a:t>Самая яркая комета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4765184"/>
            <a:ext cx="10820400" cy="1664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Название кометы -  </a:t>
            </a:r>
            <a:r>
              <a:rPr lang="ru-RU" dirty="0">
                <a:latin typeface="Georgia" panose="02040502050405020303" pitchFamily="18" charset="0"/>
              </a:rPr>
              <a:t>С/1910 </a:t>
            </a:r>
            <a:r>
              <a:rPr lang="ru-RU" dirty="0" smtClean="0">
                <a:latin typeface="Georgia" panose="02040502050405020303" pitchFamily="18" charset="0"/>
              </a:rPr>
              <a:t>A1.</a:t>
            </a:r>
          </a:p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Превосходит </a:t>
            </a:r>
            <a:r>
              <a:rPr lang="ru-RU" dirty="0">
                <a:latin typeface="Georgia" panose="02040502050405020303" pitchFamily="18" charset="0"/>
              </a:rPr>
              <a:t>по яркости даже Венеру. </a:t>
            </a:r>
            <a:endParaRPr lang="ru-RU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Также </a:t>
            </a:r>
            <a:r>
              <a:rPr lang="ru-RU" dirty="0">
                <a:latin typeface="Georgia" panose="02040502050405020303" pitchFamily="18" charset="0"/>
              </a:rPr>
              <a:t>она известна под названием Большая январская комета, так как была обнаружена в январе 1910 </a:t>
            </a:r>
            <a:r>
              <a:rPr lang="ru-RU" dirty="0" smtClean="0">
                <a:latin typeface="Georgia" panose="02040502050405020303" pitchFamily="18" charset="0"/>
              </a:rPr>
              <a:t>года.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216" y="277349"/>
            <a:ext cx="6361755" cy="4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2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770" y="764373"/>
            <a:ext cx="2594429" cy="1293028"/>
          </a:xfrm>
        </p:spPr>
        <p:txBody>
          <a:bodyPr/>
          <a:lstStyle/>
          <a:p>
            <a:pPr algn="ctr"/>
            <a:r>
              <a:rPr lang="ru-RU" dirty="0" err="1" smtClean="0">
                <a:latin typeface="Georgia" panose="02040502050405020303" pitchFamily="18" charset="0"/>
              </a:rPr>
              <a:t>церера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741714"/>
            <a:ext cx="6542314" cy="4476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Церера – карликовая планета, является </a:t>
            </a:r>
            <a:r>
              <a:rPr lang="ru-RU" dirty="0">
                <a:latin typeface="Georgia" panose="02040502050405020303" pitchFamily="18" charset="0"/>
              </a:rPr>
              <a:t>крупнейшим и наиболее массивным телом в поясе </a:t>
            </a:r>
            <a:r>
              <a:rPr lang="ru-RU" dirty="0" smtClean="0">
                <a:latin typeface="Georgia" panose="02040502050405020303" pitchFamily="18" charset="0"/>
              </a:rPr>
              <a:t>астероидов ( </a:t>
            </a:r>
            <a:r>
              <a:rPr lang="en-US" dirty="0" smtClean="0">
                <a:latin typeface="Georgia" panose="02040502050405020303" pitchFamily="18" charset="0"/>
              </a:rPr>
              <a:t>d</a:t>
            </a:r>
            <a:r>
              <a:rPr lang="ru-RU" dirty="0" smtClean="0">
                <a:latin typeface="Georgia" panose="02040502050405020303" pitchFamily="18" charset="0"/>
              </a:rPr>
              <a:t> = 950 км).</a:t>
            </a:r>
          </a:p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И</a:t>
            </a:r>
            <a:r>
              <a:rPr lang="ru-RU" dirty="0" smtClean="0">
                <a:latin typeface="Georgia" panose="02040502050405020303" pitchFamily="18" charset="0"/>
              </a:rPr>
              <a:t>меет </a:t>
            </a:r>
            <a:r>
              <a:rPr lang="ru-RU" dirty="0">
                <a:latin typeface="Georgia" panose="02040502050405020303" pitchFamily="18" charset="0"/>
              </a:rPr>
              <a:t>сферическую </a:t>
            </a:r>
            <a:r>
              <a:rPr lang="ru-RU" dirty="0" smtClean="0">
                <a:latin typeface="Georgia" panose="02040502050405020303" pitchFamily="18" charset="0"/>
              </a:rPr>
              <a:t>форму. </a:t>
            </a:r>
          </a:p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Поверхность Цереры - смесь </a:t>
            </a:r>
            <a:r>
              <a:rPr lang="ru-RU" dirty="0">
                <a:latin typeface="Georgia" panose="02040502050405020303" pitchFamily="18" charset="0"/>
              </a:rPr>
              <a:t>водяного льда и </a:t>
            </a:r>
            <a:r>
              <a:rPr lang="ru-RU" dirty="0" smtClean="0">
                <a:latin typeface="Georgia" panose="02040502050405020303" pitchFamily="18" charset="0"/>
              </a:rPr>
              <a:t>минералов.</a:t>
            </a:r>
          </a:p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Церера</a:t>
            </a:r>
            <a:r>
              <a:rPr lang="ru-RU" dirty="0">
                <a:latin typeface="Georgia" panose="02040502050405020303" pitchFamily="18" charset="0"/>
              </a:rPr>
              <a:t>, как предполагается, имеет каменное ядро и ледяную </a:t>
            </a:r>
            <a:r>
              <a:rPr lang="ru-RU" dirty="0" smtClean="0">
                <a:latin typeface="Georgia" panose="02040502050405020303" pitchFamily="18" charset="0"/>
              </a:rPr>
              <a:t>мантию, </a:t>
            </a:r>
            <a:r>
              <a:rPr lang="ru-RU" dirty="0">
                <a:latin typeface="Georgia" panose="02040502050405020303" pitchFamily="18" charset="0"/>
              </a:rPr>
              <a:t>и даже возможно содержит местами океаны жидкой воды под своей </a:t>
            </a:r>
            <a:r>
              <a:rPr lang="ru-RU" dirty="0" smtClean="0">
                <a:latin typeface="Georgia" panose="02040502050405020303" pitchFamily="18" charset="0"/>
              </a:rPr>
              <a:t>поверхностью. </a:t>
            </a:r>
          </a:p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Недавно </a:t>
            </a:r>
            <a:r>
              <a:rPr lang="ru-RU" dirty="0">
                <a:latin typeface="Georgia" panose="02040502050405020303" pitchFamily="18" charset="0"/>
              </a:rPr>
              <a:t>телескоп Гершель обнаружил водяной пар вокруг карликовой </a:t>
            </a:r>
            <a:r>
              <a:rPr lang="ru-RU" dirty="0" smtClean="0">
                <a:latin typeface="Georgia" panose="02040502050405020303" pitchFamily="18" charset="0"/>
              </a:rPr>
              <a:t>планеты.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599" y="2057401"/>
            <a:ext cx="4127137" cy="412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6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2200" y="1453698"/>
            <a:ext cx="2986314" cy="1293028"/>
          </a:xfrm>
        </p:spPr>
        <p:txBody>
          <a:bodyPr/>
          <a:lstStyle/>
          <a:p>
            <a:r>
              <a:rPr lang="ru-RU" dirty="0" err="1" smtClean="0">
                <a:latin typeface="Georgia" panose="02040502050405020303" pitchFamily="18" charset="0"/>
              </a:rPr>
              <a:t>паллада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2543" y="2746726"/>
            <a:ext cx="3799114" cy="2677199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latin typeface="Georgia" panose="02040502050405020303" pitchFamily="18" charset="0"/>
              </a:rPr>
              <a:t>Паллада – самый большой астероид.</a:t>
            </a:r>
            <a:r>
              <a:rPr lang="ru-RU" dirty="0">
                <a:latin typeface="Georgia" panose="02040502050405020303" pitchFamily="18" charset="0"/>
              </a:rPr>
              <a:t> Диаметр – 490 км. До 2006 крупнейшим астероидом считалась Церера, пока ей не присвоили статус карликовой планеты.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944" y="429278"/>
            <a:ext cx="5595711" cy="578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5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9239" y="0"/>
            <a:ext cx="8610600" cy="1293028"/>
          </a:xfrm>
        </p:spPr>
        <p:txBody>
          <a:bodyPr/>
          <a:lstStyle/>
          <a:p>
            <a:r>
              <a:rPr lang="ru-RU" dirty="0" smtClean="0">
                <a:latin typeface="Georgia" panose="02040502050405020303" pitchFamily="18" charset="0"/>
              </a:rPr>
              <a:t>Солнечная система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3065172"/>
            <a:ext cx="10820400" cy="3153513"/>
          </a:xfrm>
        </p:spPr>
        <p:txBody>
          <a:bodyPr>
            <a:normAutofit/>
          </a:bodyPr>
          <a:lstStyle/>
          <a:p>
            <a:pPr algn="just"/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1026" name="Picture 2" descr="Планеты солнечной системы. Космо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1" y="1425797"/>
            <a:ext cx="12252686" cy="555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88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200" y="154773"/>
            <a:ext cx="2362200" cy="1293028"/>
          </a:xfrm>
        </p:spPr>
        <p:txBody>
          <a:bodyPr/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веста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04" y="2193925"/>
            <a:ext cx="4821791" cy="402431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Georgia" panose="02040502050405020303" pitchFamily="18" charset="0"/>
              </a:rPr>
              <a:t>Самый яркий астероид – Веста. Это единственный астероид, который можно увидеть невооруженным глазом на ночном небе.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Среди </a:t>
            </a:r>
            <a:r>
              <a:rPr lang="ru-RU" dirty="0">
                <a:latin typeface="Georgia" panose="02040502050405020303" pitchFamily="18" charset="0"/>
              </a:rPr>
              <a:t>астероидов занимает первое место по массе и второе по размеру после Паллады. </a:t>
            </a:r>
            <a:endParaRPr lang="ru-RU" dirty="0" smtClean="0">
              <a:latin typeface="Georgia" panose="02040502050405020303" pitchFamily="18" charset="0"/>
            </a:endParaRPr>
          </a:p>
          <a:p>
            <a:r>
              <a:rPr lang="ru-RU" dirty="0" smtClean="0">
                <a:latin typeface="Georgia" panose="02040502050405020303" pitchFamily="18" charset="0"/>
              </a:rPr>
              <a:t>Веста </a:t>
            </a:r>
            <a:r>
              <a:rPr lang="ru-RU" dirty="0">
                <a:latin typeface="Georgia" panose="02040502050405020303" pitchFamily="18" charset="0"/>
              </a:rPr>
              <a:t>была открыта 29 марта 1807 года Генрихом Вильгельмом </a:t>
            </a:r>
            <a:r>
              <a:rPr lang="ru-RU" dirty="0" err="1">
                <a:latin typeface="Georgia" panose="02040502050405020303" pitchFamily="18" charset="0"/>
              </a:rPr>
              <a:t>Ольберсом</a:t>
            </a:r>
            <a:r>
              <a:rPr lang="ru-RU" dirty="0">
                <a:latin typeface="Georgia" panose="02040502050405020303" pitchFamily="18" charset="0"/>
              </a:rPr>
              <a:t> и по предложению Карла Гаусса получила имя </a:t>
            </a:r>
            <a:r>
              <a:rPr lang="ru-RU" dirty="0" smtClean="0">
                <a:latin typeface="Georgia" panose="02040502050405020303" pitchFamily="18" charset="0"/>
              </a:rPr>
              <a:t>древнеримской богини </a:t>
            </a:r>
            <a:r>
              <a:rPr lang="ru-RU" dirty="0">
                <a:latin typeface="Georgia" panose="02040502050405020303" pitchFamily="18" charset="0"/>
              </a:rPr>
              <a:t>дома и домашнего очага Весты.</a:t>
            </a:r>
          </a:p>
        </p:txBody>
      </p:sp>
    </p:spTree>
    <p:extLst>
      <p:ext uri="{BB962C8B-B14F-4D97-AF65-F5344CB8AC3E}">
        <p14:creationId xmlns:p14="http://schemas.microsoft.com/office/powerpoint/2010/main" val="50339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00830" y="5074276"/>
            <a:ext cx="3937715" cy="141486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Презентация составлена на основе материалов Интернета, свободной энциклопедии Википедия.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654" y="321969"/>
            <a:ext cx="2519176" cy="21496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19" y="2499805"/>
            <a:ext cx="6143223" cy="424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5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Комментарии за кадром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Центром солнечной системы является Солнце – звезда, вокруг которой по орбитам обращаются планеты. Они не выделяют тепла и не светятся, а лишь отражают свет Солнца. В солнечной системе сейчас официально признано 8 планет.</a:t>
            </a:r>
          </a:p>
          <a:p>
            <a:r>
              <a:rPr lang="ru-RU" dirty="0" smtClean="0"/>
              <a:t>Определения:</a:t>
            </a:r>
          </a:p>
          <a:p>
            <a:r>
              <a:rPr lang="ru-RU" b="1" dirty="0" smtClean="0"/>
              <a:t>Планета</a:t>
            </a:r>
            <a:r>
              <a:rPr lang="ru-RU" dirty="0" smtClean="0"/>
              <a:t> – это небесное тело, которое должно удовлетворять четырем условиям:</a:t>
            </a:r>
            <a:br>
              <a:rPr lang="ru-RU" dirty="0" smtClean="0"/>
            </a:br>
            <a:r>
              <a:rPr lang="ru-RU" dirty="0" smtClean="0"/>
              <a:t>1. тело должно обращаться вокруг звезды (например, вокруг Солнца);</a:t>
            </a:r>
            <a:br>
              <a:rPr lang="ru-RU" dirty="0" smtClean="0"/>
            </a:br>
            <a:r>
              <a:rPr lang="ru-RU" dirty="0" smtClean="0"/>
              <a:t>2. тело должно обладать достаточной гравитацией, чтобы иметь сферическую или близкую к ней форму;</a:t>
            </a:r>
            <a:br>
              <a:rPr lang="ru-RU" dirty="0" smtClean="0"/>
            </a:br>
            <a:r>
              <a:rPr lang="ru-RU" dirty="0" smtClean="0"/>
              <a:t>3. тело не должно иметь вблизи своей орбиты других крупных тел;</a:t>
            </a:r>
            <a:br>
              <a:rPr lang="ru-RU" dirty="0" smtClean="0"/>
            </a:br>
            <a:r>
              <a:rPr lang="ru-RU" dirty="0" smtClean="0"/>
              <a:t>4. тело не должно быть звездой</a:t>
            </a:r>
          </a:p>
          <a:p>
            <a:r>
              <a:rPr lang="ru-RU" b="1" dirty="0" smtClean="0"/>
              <a:t>Звезда</a:t>
            </a:r>
            <a:r>
              <a:rPr lang="ru-RU" dirty="0" smtClean="0"/>
              <a:t> – это космическое тело, которое излучает свет и является мощным источником энергии. Это объясняется, во–первых, происходящими в нем термоядерными реакциями, а во–вторых, процессами гравитационного сжатия, в результате которых выделяется огромное количество энергии. </a:t>
            </a:r>
          </a:p>
          <a:p>
            <a:r>
              <a:rPr lang="ru-RU" b="1" dirty="0" smtClean="0"/>
              <a:t>Спутники планет.</a:t>
            </a:r>
            <a:r>
              <a:rPr lang="ru-RU" dirty="0" smtClean="0"/>
              <a:t> В солнечную систему входят также Луна и естественные спутники других планет, которые есть у всех них, кроме Меркурия и Венеры. Известно свыше 60 спутников. Большинство спутников внешних планет обнаружили, когда получили фотографии, сделанные автоматическими космическими аппаратами. Наименьший спутник Юпитера – </a:t>
            </a:r>
            <a:r>
              <a:rPr lang="ru-RU" dirty="0" err="1" smtClean="0"/>
              <a:t>Леда</a:t>
            </a:r>
            <a:r>
              <a:rPr lang="ru-RU" dirty="0" smtClean="0"/>
              <a:t> – в поперечнике всего 10 км.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89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300734"/>
            <a:ext cx="4149144" cy="1293028"/>
          </a:xfrm>
        </p:spPr>
        <p:txBody>
          <a:bodyPr/>
          <a:lstStyle/>
          <a:p>
            <a:r>
              <a:rPr lang="ru-RU" dirty="0" smtClean="0">
                <a:latin typeface="Georgia" panose="02040502050405020303" pitchFamily="18" charset="0"/>
              </a:rPr>
              <a:t>солнце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593762"/>
            <a:ext cx="6358944" cy="462492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Georgia" panose="02040502050405020303" pitchFamily="18" charset="0"/>
              </a:rPr>
              <a:t>Масса Солнца составляет 99.86% от массы всей Солнечной системы. Оставшиеся 0.14% приходятся на планеты и астероиды. </a:t>
            </a:r>
            <a:endParaRPr lang="ru-RU" dirty="0" smtClean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Georgia" panose="02040502050405020303" pitchFamily="18" charset="0"/>
              </a:rPr>
              <a:t>Солнце </a:t>
            </a:r>
            <a:r>
              <a:rPr lang="ru-RU" dirty="0" smtClean="0">
                <a:latin typeface="Georgia" panose="02040502050405020303" pitchFamily="18" charset="0"/>
              </a:rPr>
              <a:t>– </a:t>
            </a:r>
            <a:r>
              <a:rPr lang="ru-RU" dirty="0">
                <a:latin typeface="Georgia" panose="02040502050405020303" pitchFamily="18" charset="0"/>
              </a:rPr>
              <a:t>желтый карлик. Возраст около 5 млрд. лет. </a:t>
            </a:r>
            <a:endParaRPr lang="ru-RU" dirty="0" smtClean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Georgia" panose="02040502050405020303" pitchFamily="18" charset="0"/>
              </a:rPr>
              <a:t>Д</a:t>
            </a:r>
            <a:r>
              <a:rPr lang="ru-RU" dirty="0" smtClean="0">
                <a:latin typeface="Georgia" panose="02040502050405020303" pitchFamily="18" charset="0"/>
              </a:rPr>
              <a:t>иаметр </a:t>
            </a:r>
            <a:r>
              <a:rPr lang="ru-RU" dirty="0">
                <a:latin typeface="Georgia" panose="02040502050405020303" pitchFamily="18" charset="0"/>
              </a:rPr>
              <a:t>на экваторе -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dirty="0">
                <a:latin typeface="Georgia" panose="02040502050405020303" pitchFamily="18" charset="0"/>
              </a:rPr>
              <a:t>1 392 000 </a:t>
            </a:r>
            <a:r>
              <a:rPr lang="ru-RU" dirty="0" smtClean="0">
                <a:latin typeface="Georgia" panose="02040502050405020303" pitchFamily="18" charset="0"/>
              </a:rPr>
              <a:t>км (в </a:t>
            </a:r>
            <a:r>
              <a:rPr lang="ru-RU" dirty="0">
                <a:latin typeface="Georgia" panose="02040502050405020303" pitchFamily="18" charset="0"/>
              </a:rPr>
              <a:t>109 раз больше </a:t>
            </a:r>
            <a:r>
              <a:rPr lang="ru-RU" dirty="0" smtClean="0">
                <a:latin typeface="Georgia" panose="02040502050405020303" pitchFamily="18" charset="0"/>
              </a:rPr>
              <a:t>земного).</a:t>
            </a:r>
          </a:p>
          <a:p>
            <a:pPr marL="0" indent="0" algn="just">
              <a:buNone/>
            </a:pPr>
            <a:r>
              <a:rPr lang="ru-RU" dirty="0" smtClean="0">
                <a:latin typeface="Georgia" panose="02040502050405020303" pitchFamily="18" charset="0"/>
              </a:rPr>
              <a:t>Период </a:t>
            </a:r>
            <a:r>
              <a:rPr lang="ru-RU" dirty="0">
                <a:latin typeface="Georgia" panose="02040502050405020303" pitchFamily="18" charset="0"/>
              </a:rPr>
              <a:t>вращения на экваторе – 25,4 дня и 34 дня у полюсов. </a:t>
            </a:r>
            <a:endParaRPr lang="ru-RU" dirty="0" smtClean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Georgia" panose="02040502050405020303" pitchFamily="18" charset="0"/>
              </a:rPr>
              <a:t>Масса </a:t>
            </a:r>
            <a:r>
              <a:rPr lang="ru-RU" dirty="0">
                <a:latin typeface="Georgia" panose="02040502050405020303" pitchFamily="18" charset="0"/>
              </a:rPr>
              <a:t>Солнца </a:t>
            </a:r>
            <a:r>
              <a:rPr lang="ru-RU" dirty="0" smtClean="0">
                <a:latin typeface="Georgia" panose="02040502050405020303" pitchFamily="18" charset="0"/>
              </a:rPr>
              <a:t>2 • 10</a:t>
            </a:r>
            <a:r>
              <a:rPr lang="ru-RU" baseline="30000" dirty="0" smtClean="0">
                <a:latin typeface="Georgia" panose="02040502050405020303" pitchFamily="18" charset="0"/>
              </a:rPr>
              <a:t>27</a:t>
            </a:r>
            <a:r>
              <a:rPr lang="ru-RU" dirty="0" smtClean="0">
                <a:latin typeface="Georgia" panose="02040502050405020303" pitchFamily="18" charset="0"/>
              </a:rPr>
              <a:t> т ( в 332950 </a:t>
            </a:r>
            <a:r>
              <a:rPr lang="ru-RU" dirty="0">
                <a:latin typeface="Georgia" panose="02040502050405020303" pitchFamily="18" charset="0"/>
              </a:rPr>
              <a:t>раз больше массы </a:t>
            </a:r>
            <a:r>
              <a:rPr lang="ru-RU" dirty="0" smtClean="0">
                <a:latin typeface="Georgia" panose="02040502050405020303" pitchFamily="18" charset="0"/>
              </a:rPr>
              <a:t>Земли). </a:t>
            </a:r>
            <a:endParaRPr lang="ru-RU" dirty="0" smtClean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Georgia" panose="02040502050405020303" pitchFamily="18" charset="0"/>
              </a:rPr>
              <a:t>Температура </a:t>
            </a:r>
            <a:r>
              <a:rPr lang="ru-RU" dirty="0">
                <a:latin typeface="Georgia" panose="02040502050405020303" pitchFamily="18" charset="0"/>
              </a:rPr>
              <a:t>внутри ядра примерно 15 млн градусов Цельсия. Температура на поверхности около 5500 градусов Цельсия. </a:t>
            </a:r>
            <a:endParaRPr lang="ru-RU" dirty="0" smtClean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Georgia" panose="02040502050405020303" pitchFamily="18" charset="0"/>
              </a:rPr>
              <a:t>Химический состав - </a:t>
            </a:r>
            <a:r>
              <a:rPr lang="ru-RU" dirty="0">
                <a:latin typeface="Georgia" panose="02040502050405020303" pitchFamily="18" charset="0"/>
              </a:rPr>
              <a:t>75% водорода, а из прочих 25% элементов больше всего гелия. </a:t>
            </a:r>
            <a:endParaRPr lang="ru-RU" dirty="0" smtClean="0">
              <a:latin typeface="Georgia" panose="02040502050405020303" pitchFamily="18" charset="0"/>
            </a:endParaRPr>
          </a:p>
          <a:p>
            <a:endParaRPr lang="ru-RU" dirty="0"/>
          </a:p>
        </p:txBody>
      </p:sp>
      <p:pic>
        <p:nvPicPr>
          <p:cNvPr id="2052" name="Picture 4" descr="Солнц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642151"/>
            <a:ext cx="4868777" cy="394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67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3054" y="416643"/>
            <a:ext cx="4393842" cy="1293028"/>
          </a:xfrm>
        </p:spPr>
        <p:txBody>
          <a:bodyPr/>
          <a:lstStyle/>
          <a:p>
            <a:r>
              <a:rPr lang="ru-RU" dirty="0" smtClean="0">
                <a:latin typeface="Georgia" panose="02040502050405020303" pitchFamily="18" charset="0"/>
              </a:rPr>
              <a:t>меркурий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500" y="2833875"/>
            <a:ext cx="6127124" cy="4024125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>
                <a:latin typeface="Georgia" panose="02040502050405020303" pitchFamily="18" charset="0"/>
              </a:rPr>
              <a:t>Меркурий движется быстрее других планет, обжигаясь солнечными лучами днем и замерзая ночью. </a:t>
            </a:r>
          </a:p>
          <a:p>
            <a:pPr algn="just"/>
            <a:r>
              <a:rPr lang="ru-RU" dirty="0" smtClean="0">
                <a:latin typeface="Georgia" panose="02040502050405020303" pitchFamily="18" charset="0"/>
              </a:rPr>
              <a:t>Период обращения вокруг Солнца: 87,97 суток.</a:t>
            </a:r>
            <a:br>
              <a:rPr lang="ru-RU" dirty="0" smtClean="0">
                <a:latin typeface="Georgia" panose="02040502050405020303" pitchFamily="18" charset="0"/>
              </a:rPr>
            </a:br>
            <a:r>
              <a:rPr lang="ru-RU" dirty="0" smtClean="0">
                <a:latin typeface="Georgia" panose="02040502050405020303" pitchFamily="18" charset="0"/>
              </a:rPr>
              <a:t>Диаметр на экваторе: 4878 км.</a:t>
            </a:r>
            <a:br>
              <a:rPr lang="ru-RU" dirty="0" smtClean="0">
                <a:latin typeface="Georgia" panose="02040502050405020303" pitchFamily="18" charset="0"/>
              </a:rPr>
            </a:br>
            <a:r>
              <a:rPr lang="ru-RU" dirty="0" smtClean="0">
                <a:latin typeface="Georgia" panose="02040502050405020303" pitchFamily="18" charset="0"/>
              </a:rPr>
              <a:t>Период вращения (оборот вокруг оси): 58 дней.</a:t>
            </a:r>
            <a:br>
              <a:rPr lang="ru-RU" dirty="0" smtClean="0">
                <a:latin typeface="Georgia" panose="02040502050405020303" pitchFamily="18" charset="0"/>
              </a:rPr>
            </a:br>
            <a:r>
              <a:rPr lang="ru-RU" dirty="0" smtClean="0">
                <a:latin typeface="Georgia" panose="02040502050405020303" pitchFamily="18" charset="0"/>
              </a:rPr>
              <a:t>Температура поверхности: 350 днем и –170 ночью.</a:t>
            </a:r>
            <a:br>
              <a:rPr lang="ru-RU" dirty="0" smtClean="0">
                <a:latin typeface="Georgia" panose="02040502050405020303" pitchFamily="18" charset="0"/>
              </a:rPr>
            </a:br>
            <a:r>
              <a:rPr lang="ru-RU" dirty="0" smtClean="0">
                <a:latin typeface="Georgia" panose="02040502050405020303" pitchFamily="18" charset="0"/>
              </a:rPr>
              <a:t>Атмосфера: очень разреженная, гелий.</a:t>
            </a:r>
            <a:br>
              <a:rPr lang="ru-RU" dirty="0" smtClean="0">
                <a:latin typeface="Georgia" panose="02040502050405020303" pitchFamily="18" charset="0"/>
              </a:rPr>
            </a:br>
            <a:r>
              <a:rPr lang="ru-RU" dirty="0">
                <a:latin typeface="Georgia" panose="02040502050405020303" pitchFamily="18" charset="0"/>
              </a:rPr>
              <a:t>С</a:t>
            </a:r>
            <a:r>
              <a:rPr lang="ru-RU" dirty="0" smtClean="0">
                <a:latin typeface="Georgia" panose="02040502050405020303" pitchFamily="18" charset="0"/>
              </a:rPr>
              <a:t>путников нет.</a:t>
            </a:r>
          </a:p>
          <a:p>
            <a:pPr algn="just"/>
            <a:r>
              <a:rPr lang="ru-RU" dirty="0">
                <a:latin typeface="Georgia" panose="02040502050405020303" pitchFamily="18" charset="0"/>
              </a:rPr>
              <a:t>По размерам он уступает даже некоторым спутникам, например Ганимеду Юпитера и Титану Сатурна.</a:t>
            </a:r>
          </a:p>
        </p:txBody>
      </p:sp>
      <p:pic>
        <p:nvPicPr>
          <p:cNvPr id="4098" name="Picture 2" descr="Меркур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491" y="275599"/>
            <a:ext cx="26670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самые Интересные и удивительные факты о планетах солнечной системы, Все самое самое. солнце звезда, Звезда, космос факты интересные и октрытия, меркурий и земля в сравнен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679" y="2813175"/>
            <a:ext cx="5778321" cy="404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41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811" y="184824"/>
            <a:ext cx="2387958" cy="1293028"/>
          </a:xfrm>
        </p:spPr>
        <p:txBody>
          <a:bodyPr/>
          <a:lstStyle/>
          <a:p>
            <a:r>
              <a:rPr lang="ru-RU" dirty="0" smtClean="0">
                <a:latin typeface="Georgia" panose="02040502050405020303" pitchFamily="18" charset="0"/>
              </a:rPr>
              <a:t>Венера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129" y="1681215"/>
            <a:ext cx="7028646" cy="466807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Georgia" panose="02040502050405020303" pitchFamily="18" charset="0"/>
              </a:rPr>
              <a:t>Венера</a:t>
            </a:r>
            <a:r>
              <a:rPr lang="ru-RU" b="1" dirty="0" smtClean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больше похожа на Землю размерами и яркостью. Наблюдение за нею затруднено из–за окутывающих ее облаков. Поверхность – раскаленная каменистая пустыня. </a:t>
            </a:r>
          </a:p>
          <a:p>
            <a:pPr algn="just"/>
            <a:r>
              <a:rPr lang="ru-RU" dirty="0" smtClean="0">
                <a:latin typeface="Georgia" panose="02040502050405020303" pitchFamily="18" charset="0"/>
              </a:rPr>
              <a:t>Один </a:t>
            </a:r>
            <a:r>
              <a:rPr lang="ru-RU" dirty="0">
                <a:latin typeface="Georgia" panose="02040502050405020303" pitchFamily="18" charset="0"/>
              </a:rPr>
              <a:t>день на </a:t>
            </a:r>
            <a:r>
              <a:rPr lang="ru-RU" dirty="0" smtClean="0">
                <a:latin typeface="Georgia" panose="02040502050405020303" pitchFamily="18" charset="0"/>
              </a:rPr>
              <a:t>Венере </a:t>
            </a:r>
            <a:r>
              <a:rPr lang="ru-RU" dirty="0">
                <a:latin typeface="Georgia" panose="02040502050405020303" pitchFamily="18" charset="0"/>
              </a:rPr>
              <a:t>длится 243 земных суток, а год всего 225. </a:t>
            </a:r>
            <a:endParaRPr lang="ru-RU" dirty="0" smtClean="0">
              <a:latin typeface="Georgia" panose="02040502050405020303" pitchFamily="18" charset="0"/>
            </a:endParaRPr>
          </a:p>
          <a:p>
            <a:pPr algn="just"/>
            <a:r>
              <a:rPr lang="ru-RU" dirty="0" smtClean="0">
                <a:latin typeface="Georgia" panose="02040502050405020303" pitchFamily="18" charset="0"/>
              </a:rPr>
              <a:t>Период обращения вокруг Солнца: 224,7 суток.</a:t>
            </a:r>
            <a:br>
              <a:rPr lang="ru-RU" dirty="0" smtClean="0">
                <a:latin typeface="Georgia" panose="02040502050405020303" pitchFamily="18" charset="0"/>
              </a:rPr>
            </a:br>
            <a:r>
              <a:rPr lang="ru-RU" dirty="0" smtClean="0">
                <a:latin typeface="Georgia" panose="02040502050405020303" pitchFamily="18" charset="0"/>
              </a:rPr>
              <a:t>Диаметр на экваторе: 12104 км.</a:t>
            </a:r>
            <a:br>
              <a:rPr lang="ru-RU" dirty="0" smtClean="0">
                <a:latin typeface="Georgia" panose="02040502050405020303" pitchFamily="18" charset="0"/>
              </a:rPr>
            </a:br>
            <a:r>
              <a:rPr lang="ru-RU" dirty="0" smtClean="0">
                <a:latin typeface="Georgia" panose="02040502050405020303" pitchFamily="18" charset="0"/>
              </a:rPr>
              <a:t>Период вращения (оборот вокруг оси): 243 дня.</a:t>
            </a:r>
            <a:br>
              <a:rPr lang="ru-RU" dirty="0" smtClean="0">
                <a:latin typeface="Georgia" panose="02040502050405020303" pitchFamily="18" charset="0"/>
              </a:rPr>
            </a:br>
            <a:r>
              <a:rPr lang="ru-RU" dirty="0" smtClean="0">
                <a:latin typeface="Georgia" panose="02040502050405020303" pitchFamily="18" charset="0"/>
              </a:rPr>
              <a:t>Температура поверхности: 480 градусов (средняя).</a:t>
            </a:r>
            <a:br>
              <a:rPr lang="ru-RU" dirty="0" smtClean="0">
                <a:latin typeface="Georgia" panose="02040502050405020303" pitchFamily="18" charset="0"/>
              </a:rPr>
            </a:br>
            <a:r>
              <a:rPr lang="ru-RU" dirty="0" smtClean="0">
                <a:latin typeface="Georgia" panose="02040502050405020303" pitchFamily="18" charset="0"/>
              </a:rPr>
              <a:t>Атмосфера: плотная, в основном углекислый газ</a:t>
            </a:r>
            <a:r>
              <a:rPr lang="ru-RU" dirty="0" smtClean="0">
                <a:latin typeface="Georgia" panose="02040502050405020303" pitchFamily="18" charset="0"/>
              </a:rPr>
              <a:t>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Спутников </a:t>
            </a:r>
            <a:r>
              <a:rPr lang="ru-RU" dirty="0" smtClean="0">
                <a:latin typeface="Georgia" panose="02040502050405020303" pitchFamily="18" charset="0"/>
              </a:rPr>
              <a:t>нет.</a:t>
            </a:r>
            <a:br>
              <a:rPr lang="ru-RU" dirty="0" smtClean="0">
                <a:latin typeface="Georgia" panose="02040502050405020303" pitchFamily="18" charset="0"/>
              </a:rPr>
            </a:br>
            <a:endParaRPr lang="ru-RU" dirty="0" smtClean="0">
              <a:latin typeface="Georgia" panose="02040502050405020303" pitchFamily="18" charset="0"/>
            </a:endParaRPr>
          </a:p>
        </p:txBody>
      </p:sp>
      <p:pic>
        <p:nvPicPr>
          <p:cNvPr id="3074" name="Picture 2" descr="Вен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723" y="2044522"/>
            <a:ext cx="4515546" cy="366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00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2934" y="506795"/>
            <a:ext cx="2465231" cy="1293028"/>
          </a:xfrm>
        </p:spPr>
        <p:txBody>
          <a:bodyPr/>
          <a:lstStyle/>
          <a:p>
            <a:r>
              <a:rPr lang="ru-RU" dirty="0" smtClean="0">
                <a:latin typeface="Georgia" panose="02040502050405020303" pitchFamily="18" charset="0"/>
              </a:rPr>
              <a:t>земля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403798"/>
            <a:ext cx="5637727" cy="481488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>
                <a:latin typeface="Georgia" panose="02040502050405020303" pitchFamily="18" charset="0"/>
              </a:rPr>
              <a:t>Период обращения вокруг Солнца: 365,3 суток</a:t>
            </a:r>
            <a:r>
              <a:rPr lang="ru-RU" dirty="0" smtClean="0">
                <a:latin typeface="Georgia" panose="02040502050405020303" pitchFamily="18" charset="0"/>
              </a:rPr>
              <a:t>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Диаметр </a:t>
            </a:r>
            <a:r>
              <a:rPr lang="ru-RU" dirty="0" smtClean="0">
                <a:latin typeface="Georgia" panose="02040502050405020303" pitchFamily="18" charset="0"/>
              </a:rPr>
              <a:t>на экваторе: 12756 км</a:t>
            </a:r>
            <a:r>
              <a:rPr lang="ru-RU" dirty="0" smtClean="0">
                <a:latin typeface="Georgia" panose="02040502050405020303" pitchFamily="18" charset="0"/>
              </a:rPr>
              <a:t>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Период </a:t>
            </a:r>
            <a:r>
              <a:rPr lang="ru-RU" dirty="0" smtClean="0">
                <a:latin typeface="Georgia" panose="02040502050405020303" pitchFamily="18" charset="0"/>
              </a:rPr>
              <a:t>вращения планеты (оборот вокруг оси): 23 часа 56 мин</a:t>
            </a:r>
            <a:r>
              <a:rPr lang="ru-RU" dirty="0" smtClean="0">
                <a:latin typeface="Georgia" panose="02040502050405020303" pitchFamily="18" charset="0"/>
              </a:rPr>
              <a:t>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Температура </a:t>
            </a:r>
            <a:r>
              <a:rPr lang="ru-RU" dirty="0" smtClean="0">
                <a:latin typeface="Georgia" panose="02040502050405020303" pitchFamily="18" charset="0"/>
              </a:rPr>
              <a:t>поверхности: 22 градуса (средняя</a:t>
            </a:r>
            <a:r>
              <a:rPr lang="ru-RU" dirty="0" smtClean="0">
                <a:latin typeface="Georgia" panose="02040502050405020303" pitchFamily="18" charset="0"/>
              </a:rPr>
              <a:t>).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Атмосфера</a:t>
            </a:r>
            <a:r>
              <a:rPr lang="ru-RU" dirty="0" smtClean="0">
                <a:latin typeface="Georgia" panose="02040502050405020303" pitchFamily="18" charset="0"/>
              </a:rPr>
              <a:t>: в основном азот и кислород</a:t>
            </a:r>
            <a:r>
              <a:rPr lang="ru-RU" dirty="0" smtClean="0">
                <a:latin typeface="Georgia" panose="02040502050405020303" pitchFamily="18" charset="0"/>
              </a:rPr>
              <a:t>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Число </a:t>
            </a:r>
            <a:r>
              <a:rPr lang="ru-RU" dirty="0" smtClean="0">
                <a:latin typeface="Georgia" panose="02040502050405020303" pitchFamily="18" charset="0"/>
              </a:rPr>
              <a:t>спутников: </a:t>
            </a:r>
            <a:r>
              <a:rPr lang="ru-RU" dirty="0" smtClean="0">
                <a:latin typeface="Georgia" panose="02040502050405020303" pitchFamily="18" charset="0"/>
              </a:rPr>
              <a:t>1 - Луна</a:t>
            </a:r>
            <a:r>
              <a:rPr lang="ru-RU" dirty="0" smtClean="0">
                <a:latin typeface="Georgia" panose="02040502050405020303" pitchFamily="18" charset="0"/>
              </a:rPr>
              <a:t>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Зем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463" y="1596981"/>
            <a:ext cx="5107224" cy="414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92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2213" y="289128"/>
            <a:ext cx="1731135" cy="1293028"/>
          </a:xfrm>
        </p:spPr>
        <p:txBody>
          <a:bodyPr/>
          <a:lstStyle/>
          <a:p>
            <a:r>
              <a:rPr lang="ru-RU" dirty="0" smtClean="0">
                <a:latin typeface="Georgia" panose="02040502050405020303" pitchFamily="18" charset="0"/>
              </a:rPr>
              <a:t>Марс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367" y="2194560"/>
            <a:ext cx="6259132" cy="4024125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Период обращения вокруг Солнца: 687 суток</a:t>
            </a:r>
            <a:r>
              <a:rPr lang="ru-RU" dirty="0" smtClean="0">
                <a:latin typeface="Georgia" panose="02040502050405020303" pitchFamily="18" charset="0"/>
              </a:rPr>
              <a:t>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Диаметр </a:t>
            </a:r>
            <a:r>
              <a:rPr lang="ru-RU" dirty="0" smtClean="0">
                <a:latin typeface="Georgia" panose="02040502050405020303" pitchFamily="18" charset="0"/>
              </a:rPr>
              <a:t>планеты на экваторе: 6794 км</a:t>
            </a:r>
            <a:r>
              <a:rPr lang="ru-RU" dirty="0" smtClean="0">
                <a:latin typeface="Georgia" panose="02040502050405020303" pitchFamily="18" charset="0"/>
              </a:rPr>
              <a:t>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Период </a:t>
            </a:r>
            <a:r>
              <a:rPr lang="ru-RU" dirty="0" smtClean="0">
                <a:latin typeface="Georgia" panose="02040502050405020303" pitchFamily="18" charset="0"/>
              </a:rPr>
              <a:t>вращения (оборот вокруг оси): 24 часа 37 мин</a:t>
            </a:r>
            <a:r>
              <a:rPr lang="ru-RU" dirty="0" smtClean="0">
                <a:latin typeface="Georgia" panose="02040502050405020303" pitchFamily="18" charset="0"/>
              </a:rPr>
              <a:t>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Температура </a:t>
            </a:r>
            <a:r>
              <a:rPr lang="ru-RU" dirty="0" smtClean="0">
                <a:latin typeface="Georgia" panose="02040502050405020303" pitchFamily="18" charset="0"/>
              </a:rPr>
              <a:t>поверхности: –23 градуса (средняя</a:t>
            </a:r>
            <a:r>
              <a:rPr lang="ru-RU" dirty="0" smtClean="0">
                <a:latin typeface="Georgia" panose="02040502050405020303" pitchFamily="18" charset="0"/>
              </a:rPr>
              <a:t>).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Атмосфера </a:t>
            </a:r>
            <a:r>
              <a:rPr lang="ru-RU" dirty="0" smtClean="0">
                <a:latin typeface="Georgia" panose="02040502050405020303" pitchFamily="18" charset="0"/>
              </a:rPr>
              <a:t>планеты: разреженная, в основном углекислый газ</a:t>
            </a:r>
            <a:r>
              <a:rPr lang="ru-RU" dirty="0" smtClean="0">
                <a:latin typeface="Georgia" panose="02040502050405020303" pitchFamily="18" charset="0"/>
              </a:rPr>
              <a:t>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Сколько </a:t>
            </a:r>
            <a:r>
              <a:rPr lang="ru-RU" dirty="0" smtClean="0">
                <a:latin typeface="Georgia" panose="02040502050405020303" pitchFamily="18" charset="0"/>
              </a:rPr>
              <a:t>спутников: 2.</a:t>
            </a:r>
            <a:br>
              <a:rPr lang="ru-RU" dirty="0" smtClean="0">
                <a:latin typeface="Georgia" panose="02040502050405020303" pitchFamily="18" charset="0"/>
              </a:rPr>
            </a:br>
            <a:r>
              <a:rPr lang="ru-RU" dirty="0" smtClean="0">
                <a:latin typeface="Georgia" panose="02040502050405020303" pitchFamily="18" charset="0"/>
              </a:rPr>
              <a:t>Главные спутники по порядку: Фобос, </a:t>
            </a:r>
            <a:r>
              <a:rPr lang="ru-RU" dirty="0" err="1" smtClean="0">
                <a:latin typeface="Georgia" panose="02040502050405020303" pitchFamily="18" charset="0"/>
              </a:rPr>
              <a:t>Деймос</a:t>
            </a:r>
            <a:r>
              <a:rPr lang="ru-RU" dirty="0" smtClean="0">
                <a:latin typeface="Georgia" panose="02040502050405020303" pitchFamily="18" charset="0"/>
              </a:rPr>
              <a:t>.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4"/>
          <a:stretch/>
        </p:blipFill>
        <p:spPr>
          <a:xfrm>
            <a:off x="6218078" y="1429554"/>
            <a:ext cx="5952149" cy="441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1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6793" y="5021855"/>
            <a:ext cx="2590800" cy="1293028"/>
          </a:xfrm>
        </p:spPr>
        <p:txBody>
          <a:bodyPr/>
          <a:lstStyle/>
          <a:p>
            <a:r>
              <a:rPr lang="ru-RU" dirty="0" smtClean="0">
                <a:latin typeface="Georgia" panose="02040502050405020303" pitchFamily="18" charset="0"/>
              </a:rPr>
              <a:t>юпитер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061" y="3825024"/>
            <a:ext cx="6542469" cy="289774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Период обращения вокруг Солнца: 11 лет 314 суток.</a:t>
            </a:r>
            <a:br>
              <a:rPr lang="ru-RU" dirty="0" smtClean="0">
                <a:latin typeface="Georgia" panose="02040502050405020303" pitchFamily="18" charset="0"/>
              </a:rPr>
            </a:br>
            <a:r>
              <a:rPr lang="ru-RU" dirty="0" smtClean="0">
                <a:latin typeface="Georgia" panose="02040502050405020303" pitchFamily="18" charset="0"/>
              </a:rPr>
              <a:t>Диаметр планеты на экваторе: 143884 км.</a:t>
            </a:r>
            <a:br>
              <a:rPr lang="ru-RU" dirty="0" smtClean="0">
                <a:latin typeface="Georgia" panose="02040502050405020303" pitchFamily="18" charset="0"/>
              </a:rPr>
            </a:br>
            <a:r>
              <a:rPr lang="ru-RU" dirty="0" smtClean="0">
                <a:latin typeface="Georgia" panose="02040502050405020303" pitchFamily="18" charset="0"/>
              </a:rPr>
              <a:t>Период вращения (оборот вокруг оси): 9 часов 55 мин.</a:t>
            </a:r>
            <a:br>
              <a:rPr lang="ru-RU" dirty="0" smtClean="0">
                <a:latin typeface="Georgia" panose="02040502050405020303" pitchFamily="18" charset="0"/>
              </a:rPr>
            </a:br>
            <a:r>
              <a:rPr lang="ru-RU" dirty="0" smtClean="0">
                <a:latin typeface="Georgia" panose="02040502050405020303" pitchFamily="18" charset="0"/>
              </a:rPr>
              <a:t>Температура поверхности планеты: –150 градусов (средняя).</a:t>
            </a:r>
            <a:br>
              <a:rPr lang="ru-RU" dirty="0" smtClean="0">
                <a:latin typeface="Georgia" panose="02040502050405020303" pitchFamily="18" charset="0"/>
              </a:rPr>
            </a:br>
            <a:r>
              <a:rPr lang="ru-RU" dirty="0" smtClean="0">
                <a:latin typeface="Georgia" panose="02040502050405020303" pitchFamily="18" charset="0"/>
              </a:rPr>
              <a:t>Атмосфера: в основном водород и гелий.</a:t>
            </a:r>
            <a:br>
              <a:rPr lang="ru-RU" dirty="0" smtClean="0">
                <a:latin typeface="Georgia" panose="02040502050405020303" pitchFamily="18" charset="0"/>
              </a:rPr>
            </a:br>
            <a:r>
              <a:rPr lang="ru-RU" dirty="0" smtClean="0">
                <a:latin typeface="Georgia" panose="02040502050405020303" pitchFamily="18" charset="0"/>
              </a:rPr>
              <a:t>Число спутников: 16 (+ кольца).</a:t>
            </a:r>
            <a:br>
              <a:rPr lang="ru-RU" dirty="0" smtClean="0">
                <a:latin typeface="Georgia" panose="02040502050405020303" pitchFamily="18" charset="0"/>
              </a:rPr>
            </a:br>
            <a:r>
              <a:rPr lang="ru-RU" dirty="0" smtClean="0">
                <a:latin typeface="Georgia" panose="02040502050405020303" pitchFamily="18" charset="0"/>
              </a:rPr>
              <a:t>Главные спутники планет по порядку: Ио, Европа, Ганимед, Каллисто. </a:t>
            </a:r>
          </a:p>
        </p:txBody>
      </p:sp>
      <p:pic>
        <p:nvPicPr>
          <p:cNvPr id="7170" name="Picture 2" descr="Юпите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46243" cy="368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самые Интересные и удивительные факты о планетах солнечной системы, Все самое самое. солнце звезда, Звезда, космос факты интересные и октрытия, юпитер и земля в сравнен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186" y="0"/>
            <a:ext cx="5328814" cy="456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29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TC104033937[[fn=След самолета]]</Template>
  <TotalTime>459</TotalTime>
  <Words>774</Words>
  <Application>Microsoft Office PowerPoint</Application>
  <PresentationFormat>Широкоэкранный</PresentationFormat>
  <Paragraphs>83</Paragraphs>
  <Slides>21</Slides>
  <Notes>0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Georgia</vt:lpstr>
      <vt:lpstr>След самолета</vt:lpstr>
      <vt:lpstr>Астрономические объекты  солнечной системы</vt:lpstr>
      <vt:lpstr>Солнечная система</vt:lpstr>
      <vt:lpstr>Комментарии за кадром</vt:lpstr>
      <vt:lpstr>солнце</vt:lpstr>
      <vt:lpstr>меркурий</vt:lpstr>
      <vt:lpstr>Венера</vt:lpstr>
      <vt:lpstr>земля</vt:lpstr>
      <vt:lpstr>Марс</vt:lpstr>
      <vt:lpstr>юпитер</vt:lpstr>
      <vt:lpstr>сатурн</vt:lpstr>
      <vt:lpstr>уран</vt:lpstr>
      <vt:lpstr>нептун</vt:lpstr>
      <vt:lpstr>Плутон</vt:lpstr>
      <vt:lpstr>Некоторые Спутники планет в сравнении</vt:lpstr>
      <vt:lpstr>Комментарии за кадром</vt:lpstr>
      <vt:lpstr>Некоторые кометы Солнечной системы</vt:lpstr>
      <vt:lpstr>Самая яркая комета</vt:lpstr>
      <vt:lpstr>церера</vt:lpstr>
      <vt:lpstr>паллада</vt:lpstr>
      <vt:lpstr>веста</vt:lpstr>
      <vt:lpstr>литература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Планеты солнечной системы</dc:title>
  <dc:creator>Елена Бирюкова</dc:creator>
  <cp:lastModifiedBy>Елена Бирюкова</cp:lastModifiedBy>
  <cp:revision>33</cp:revision>
  <dcterms:created xsi:type="dcterms:W3CDTF">2014-11-13T14:46:02Z</dcterms:created>
  <dcterms:modified xsi:type="dcterms:W3CDTF">2015-11-02T18:08:33Z</dcterms:modified>
</cp:coreProperties>
</file>