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6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CC3300"/>
    <a:srgbClr val="FF0066"/>
    <a:srgbClr val="9933FF"/>
    <a:srgbClr val="FF505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C044A2-7CF4-4188-AE70-7533632B1A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C404-4FB6-4EEA-AE54-E7F679FA7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EA296-D48A-4157-BD5D-20079D5D8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1E24E-B8FA-465A-ACEF-783B12E0E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0B4ED-03E4-495A-8369-552AD390C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DA16-D725-470D-9C26-4A6BCE64B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0AB8B-F538-4F3E-AF09-7A7D81E9E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F0131-D734-4C03-A2EC-44D126EF8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E231-0627-490B-A97B-288DB4536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912D9-FB0D-4A02-8D20-6E24D7FD4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DC1B2-20C3-4F37-AF04-775E123156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23F7-E51C-4B33-9E1B-CA72B7F5D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293F-58DA-44BB-8C0B-F4B089708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30AB7-9FB6-44C9-954D-4BB800B33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DA22-89EE-4B87-878F-3E1D304753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523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23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24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4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26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7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28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528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8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9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9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9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529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529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2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2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2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52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736B33-2FDA-4D36-BCAE-907FE6DAA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28F82-20EE-4A7F-BEE7-5A24371B3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16D45-8B24-49B0-9855-25101EA75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F45C8-CDFD-4DC7-9633-C435A29D3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7A772-8107-42C2-B713-23494F833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5E301-7A75-48C6-9D07-3D69E87266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2180-2063-4236-94BA-C37567CBE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79A0-B282-4133-9B02-10DFB01021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BC0CA-8353-4882-8BFC-E0232C56D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18AA-1657-4033-8EED-BF996B03D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D9DE-19E3-4F44-B109-E7C5C0C26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7AD5A-9F56-418E-86BF-71AAAA2B1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E8042-06E6-407C-A67E-3F3429DB3D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66DE-98FA-4081-89F1-191AB9BF1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8451-F99F-4C4F-8DF8-9D023344C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AEC71-E4D1-4062-92F8-D81ED6B423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F2E7A-E6C3-492C-ABF1-C8E6426B98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B1D45-EE8F-4A2E-B712-FA22376293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FC6510C-9472-4D98-A499-65F1DB1C223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B32A621-1B32-4062-A726-7273181049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21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42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2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42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4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42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6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42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427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42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2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2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2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42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42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42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5BD0CF0-120B-43EE-8584-3D708D90404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9144000" cy="1081088"/>
          </a:xfrm>
        </p:spPr>
        <p:txBody>
          <a:bodyPr/>
          <a:lstStyle/>
          <a:p>
            <a:r>
              <a:rPr lang="ru-RU" sz="5700">
                <a:solidFill>
                  <a:schemeClr val="folHlink"/>
                </a:solidFill>
              </a:rPr>
              <a:t>В гостях у Буратино.</a:t>
            </a:r>
          </a:p>
        </p:txBody>
      </p:sp>
      <p:pic>
        <p:nvPicPr>
          <p:cNvPr id="2052" name="Picture 4" descr="kniga_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81300"/>
            <a:ext cx="2411413" cy="1808163"/>
          </a:xfrm>
          <a:prstGeom prst="rect">
            <a:avLst/>
          </a:prstGeom>
          <a:noFill/>
        </p:spPr>
      </p:pic>
      <p:pic>
        <p:nvPicPr>
          <p:cNvPr id="2054" name="Picture 6" descr="tree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724400"/>
            <a:ext cx="1801812" cy="1555750"/>
          </a:xfrm>
          <a:prstGeom prst="rect">
            <a:avLst/>
          </a:prstGeom>
          <a:noFill/>
        </p:spPr>
      </p:pic>
      <p:pic>
        <p:nvPicPr>
          <p:cNvPr id="2055" name="Picture 7" descr="dbdee13c60c9204fee7ec8d256b5f9f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484313"/>
            <a:ext cx="1554163" cy="1666875"/>
          </a:xfrm>
          <a:prstGeom prst="rect">
            <a:avLst/>
          </a:prstGeom>
          <a:noFill/>
        </p:spPr>
      </p:pic>
      <p:pic>
        <p:nvPicPr>
          <p:cNvPr id="2057" name="Picture 9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349500"/>
            <a:ext cx="3268662" cy="431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r>
              <a:rPr lang="ru-RU" sz="3200" b="1">
                <a:solidFill>
                  <a:srgbClr val="FF9900"/>
                </a:solidFill>
              </a:rPr>
              <a:t>Изготовление из бумаги носа Буратино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221537" cy="504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u="sng"/>
              <a:t>Нам понадобятся:</a:t>
            </a:r>
          </a:p>
          <a:p>
            <a:endParaRPr lang="ru-RU" sz="2400" b="1"/>
          </a:p>
          <a:p>
            <a:r>
              <a:rPr lang="ru-RU" sz="2000" b="1" u="sng"/>
              <a:t>Бумага</a:t>
            </a:r>
          </a:p>
          <a:p>
            <a:pPr>
              <a:buFont typeface="Wingdings" pitchFamily="2" charset="2"/>
              <a:buNone/>
            </a:pPr>
            <a:endParaRPr lang="ru-RU" sz="2000" b="1" u="sng"/>
          </a:p>
          <a:p>
            <a:r>
              <a:rPr lang="ru-RU" sz="2000" b="1" u="sng"/>
              <a:t>Ножницы</a:t>
            </a:r>
          </a:p>
          <a:p>
            <a:endParaRPr lang="ru-RU" sz="2000" b="1" u="sng"/>
          </a:p>
          <a:p>
            <a:r>
              <a:rPr lang="ru-RU" sz="2000" b="1" u="sng"/>
              <a:t>Клей</a:t>
            </a:r>
          </a:p>
          <a:p>
            <a:endParaRPr lang="ru-RU" sz="2000" b="1" u="sng"/>
          </a:p>
          <a:p>
            <a:r>
              <a:rPr lang="ru-RU" sz="2000" b="1" u="sng"/>
              <a:t>Нитки</a:t>
            </a:r>
          </a:p>
          <a:p>
            <a:endParaRPr lang="ru-RU" sz="2000" b="1" u="sng"/>
          </a:p>
        </p:txBody>
      </p:sp>
      <p:pic>
        <p:nvPicPr>
          <p:cNvPr id="11276" name="Picture 12" descr="kniga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420938"/>
            <a:ext cx="955675" cy="720725"/>
          </a:xfrm>
          <a:prstGeom prst="rect">
            <a:avLst/>
          </a:prstGeom>
          <a:noFill/>
        </p:spPr>
      </p:pic>
      <p:pic>
        <p:nvPicPr>
          <p:cNvPr id="11277" name="Picture 13" descr="003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53334">
            <a:off x="3107532" y="3309144"/>
            <a:ext cx="863600" cy="814387"/>
          </a:xfrm>
          <a:prstGeom prst="rect">
            <a:avLst/>
          </a:prstGeom>
          <a:noFill/>
        </p:spPr>
      </p:pic>
      <p:pic>
        <p:nvPicPr>
          <p:cNvPr id="11278" name="Picture 14" descr="2"/>
          <p:cNvPicPr>
            <a:picLocks noChangeAspect="1" noChangeArrowheads="1"/>
          </p:cNvPicPr>
          <p:nvPr/>
        </p:nvPicPr>
        <p:blipFill>
          <a:blip r:embed="rId4" cstate="print"/>
          <a:srcRect t="3474"/>
          <a:stretch>
            <a:fillRect/>
          </a:stretch>
        </p:blipFill>
        <p:spPr bwMode="auto">
          <a:xfrm>
            <a:off x="5867400" y="2708275"/>
            <a:ext cx="3070225" cy="1984375"/>
          </a:xfrm>
          <a:prstGeom prst="rect">
            <a:avLst/>
          </a:prstGeom>
          <a:noFill/>
        </p:spPr>
      </p:pic>
      <p:pic>
        <p:nvPicPr>
          <p:cNvPr id="11280" name="Picture 1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564063"/>
            <a:ext cx="2447925" cy="229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96300" cy="1152525"/>
          </a:xfrm>
        </p:spPr>
        <p:txBody>
          <a:bodyPr/>
          <a:lstStyle/>
          <a:p>
            <a:r>
              <a:rPr lang="ru-RU" sz="3200" b="1" i="1">
                <a:solidFill>
                  <a:srgbClr val="9933FF"/>
                </a:solidFill>
              </a:rPr>
              <a:t>Названия каких инструментов прозвучали</a:t>
            </a:r>
            <a:br>
              <a:rPr lang="ru-RU" sz="3200" b="1" i="1">
                <a:solidFill>
                  <a:srgbClr val="9933FF"/>
                </a:solidFill>
              </a:rPr>
            </a:br>
            <a:r>
              <a:rPr lang="ru-RU" sz="3200" b="1" i="1">
                <a:solidFill>
                  <a:srgbClr val="9933FF"/>
                </a:solidFill>
              </a:rPr>
              <a:t> в отрывке?</a:t>
            </a:r>
            <a:br>
              <a:rPr lang="ru-RU" sz="3200" b="1" i="1">
                <a:solidFill>
                  <a:srgbClr val="9933FF"/>
                </a:solidFill>
              </a:rPr>
            </a:br>
            <a:endParaRPr lang="ru-RU" sz="3200" b="1" i="1">
              <a:solidFill>
                <a:srgbClr val="9933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2159000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u="sng">
                <a:solidFill>
                  <a:srgbClr val="FF0066"/>
                </a:solidFill>
              </a:rPr>
              <a:t>Топорик</a:t>
            </a:r>
            <a:endParaRPr lang="ru-RU" u="sng">
              <a:solidFill>
                <a:srgbClr val="FF5050"/>
              </a:solidFill>
            </a:endParaRPr>
          </a:p>
          <a:p>
            <a:pPr algn="ctr"/>
            <a:endParaRPr lang="ru-RU" u="sng">
              <a:solidFill>
                <a:srgbClr val="FF5050"/>
              </a:solidFill>
            </a:endParaRPr>
          </a:p>
        </p:txBody>
      </p:sp>
      <p:pic>
        <p:nvPicPr>
          <p:cNvPr id="2150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9500"/>
            <a:ext cx="2879725" cy="2643188"/>
          </a:xfrm>
          <a:prstGeom prst="rect">
            <a:avLst/>
          </a:prstGeom>
          <a:noFill/>
        </p:spPr>
      </p:pic>
      <p:pic>
        <p:nvPicPr>
          <p:cNvPr id="21510" name="Picture 6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73463"/>
            <a:ext cx="2882900" cy="3068637"/>
          </a:xfrm>
          <a:prstGeom prst="rect">
            <a:avLst/>
          </a:prstGeom>
          <a:noFill/>
        </p:spPr>
      </p:pic>
      <p:pic>
        <p:nvPicPr>
          <p:cNvPr id="21511" name="Picture 7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3738" y="2420938"/>
            <a:ext cx="2100262" cy="2736850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708400" y="198913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 u="sng">
                <a:solidFill>
                  <a:srgbClr val="FF0066"/>
                </a:solidFill>
              </a:rPr>
              <a:t>Рубанок</a:t>
            </a:r>
            <a:r>
              <a:rPr lang="ru-RU" sz="3200"/>
              <a:t> 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877050" y="1557338"/>
            <a:ext cx="1960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u="sng">
                <a:solidFill>
                  <a:srgbClr val="FF5050"/>
                </a:solidFill>
              </a:rPr>
              <a:t>Молоток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779838" y="2852738"/>
            <a:ext cx="1865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u="sng">
                <a:solidFill>
                  <a:srgbClr val="FF0066"/>
                </a:solidFill>
              </a:rPr>
              <a:t>Верстак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3"/>
      <p:bldP spid="21507" grpId="0" build="p"/>
      <p:bldP spid="21512" grpId="0"/>
      <p:bldP spid="21513" grpId="0"/>
      <p:bldP spid="21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ru-RU" sz="3200" b="1"/>
          </a:p>
        </p:txBody>
      </p:sp>
      <p:pic>
        <p:nvPicPr>
          <p:cNvPr id="22532" name="Picture 4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2736850" cy="2130425"/>
          </a:xfrm>
          <a:prstGeom prst="rect">
            <a:avLst/>
          </a:prstGeom>
          <a:noFill/>
        </p:spPr>
      </p:pic>
      <p:pic>
        <p:nvPicPr>
          <p:cNvPr id="22533" name="Picture 5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365625"/>
            <a:ext cx="2722562" cy="2232025"/>
          </a:xfrm>
          <a:prstGeom prst="rect">
            <a:avLst/>
          </a:prstGeom>
          <a:noFill/>
        </p:spPr>
      </p:pic>
      <p:pic>
        <p:nvPicPr>
          <p:cNvPr id="22534" name="Picture 6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149725"/>
            <a:ext cx="4752975" cy="2435225"/>
          </a:xfrm>
          <a:prstGeom prst="rect">
            <a:avLst/>
          </a:prstGeom>
          <a:noFill/>
        </p:spPr>
      </p:pic>
      <p:pic>
        <p:nvPicPr>
          <p:cNvPr id="22535" name="Picture 7" descr="12"/>
          <p:cNvPicPr>
            <a:picLocks noChangeAspect="1" noChangeArrowheads="1"/>
          </p:cNvPicPr>
          <p:nvPr/>
        </p:nvPicPr>
        <p:blipFill>
          <a:blip r:embed="rId6" cstate="print"/>
          <a:srcRect l="4507" b="-148"/>
          <a:stretch>
            <a:fillRect/>
          </a:stretch>
        </p:blipFill>
        <p:spPr bwMode="auto">
          <a:xfrm>
            <a:off x="4716463" y="1557338"/>
            <a:ext cx="3530600" cy="2159000"/>
          </a:xfrm>
          <a:prstGeom prst="rect">
            <a:avLst/>
          </a:prstGeom>
          <a:noFill/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771775" y="692150"/>
            <a:ext cx="3600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наши поделки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229600" cy="908050"/>
          </a:xfrm>
        </p:spPr>
        <p:txBody>
          <a:bodyPr/>
          <a:lstStyle/>
          <a:p>
            <a:r>
              <a:rPr lang="ru-RU" sz="3200" b="1">
                <a:solidFill>
                  <a:srgbClr val="FF5050"/>
                </a:solidFill>
              </a:rPr>
              <a:t>Нарисуй картинку по цифрам.</a:t>
            </a:r>
          </a:p>
        </p:txBody>
      </p:sp>
      <p:pic>
        <p:nvPicPr>
          <p:cNvPr id="47110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63" y="692150"/>
            <a:ext cx="4891087" cy="616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66CC"/>
                </a:solidFill>
              </a:rPr>
              <a:t>Перевод рисунка на фанеру</a:t>
            </a:r>
            <a:r>
              <a:rPr lang="ru-RU" sz="3200"/>
              <a:t>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91512" cy="8651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5050"/>
                </a:solidFill>
              </a:rPr>
              <a:t>Что нам необходимо?</a:t>
            </a:r>
          </a:p>
          <a:p>
            <a:pPr algn="ctr">
              <a:buFontTx/>
              <a:buNone/>
            </a:pPr>
            <a:endParaRPr lang="ru-RU">
              <a:solidFill>
                <a:srgbClr val="FF5050"/>
              </a:solidFill>
            </a:endParaRPr>
          </a:p>
          <a:p>
            <a:pPr>
              <a:buFontTx/>
              <a:buNone/>
            </a:pPr>
            <a:r>
              <a:rPr lang="ru-RU" sz="2800"/>
              <a:t>копировальная бумага</a:t>
            </a:r>
          </a:p>
          <a:p>
            <a:pPr>
              <a:buFontTx/>
              <a:buNone/>
            </a:pPr>
            <a:r>
              <a:rPr lang="ru-RU" sz="2800"/>
              <a:t>калька</a:t>
            </a:r>
          </a:p>
          <a:p>
            <a:pPr>
              <a:buFontTx/>
              <a:buNone/>
            </a:pPr>
            <a:r>
              <a:rPr lang="ru-RU" sz="2800"/>
              <a:t>остро заточенный карандаш</a:t>
            </a:r>
          </a:p>
        </p:txBody>
      </p:sp>
      <p:pic>
        <p:nvPicPr>
          <p:cNvPr id="53252" name="Picture 4" descr="karandas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63705">
            <a:off x="5435600" y="3644900"/>
            <a:ext cx="1809750" cy="762000"/>
          </a:xfrm>
          <a:prstGeom prst="rect">
            <a:avLst/>
          </a:prstGeom>
          <a:noFill/>
        </p:spPr>
      </p:pic>
      <p:pic>
        <p:nvPicPr>
          <p:cNvPr id="53253" name="Picture 5" descr="42r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565400"/>
            <a:ext cx="1250950" cy="865188"/>
          </a:xfrm>
          <a:prstGeom prst="rect">
            <a:avLst/>
          </a:prstGeom>
          <a:noFill/>
        </p:spPr>
      </p:pic>
      <p:pic>
        <p:nvPicPr>
          <p:cNvPr id="53254" name="Picture 6" descr="Копия 16m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0" y="3789363"/>
            <a:ext cx="1809750" cy="2857500"/>
          </a:xfrm>
          <a:prstGeom prst="rect">
            <a:avLst/>
          </a:prstGeom>
          <a:noFill/>
        </p:spPr>
      </p:pic>
      <p:pic>
        <p:nvPicPr>
          <p:cNvPr id="53256" name="Picture 8" descr="p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157788"/>
            <a:ext cx="1800225" cy="1519237"/>
          </a:xfrm>
          <a:prstGeom prst="rect">
            <a:avLst/>
          </a:prstGeom>
          <a:noFill/>
        </p:spPr>
      </p:pic>
      <p:pic>
        <p:nvPicPr>
          <p:cNvPr id="53257" name="Picture 9" descr="carpent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5157788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1"/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До новых встреч!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9268" name="Picture 4" descr="TRAIN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763" y="1268413"/>
            <a:ext cx="2662237" cy="1944687"/>
          </a:xfrm>
          <a:prstGeom prst="rect">
            <a:avLst/>
          </a:prstGeom>
          <a:noFill/>
        </p:spPr>
      </p:pic>
      <p:pic>
        <p:nvPicPr>
          <p:cNvPr id="139270" name="Picture 6" descr="p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84313"/>
            <a:ext cx="2051050" cy="1793875"/>
          </a:xfrm>
          <a:prstGeom prst="rect">
            <a:avLst/>
          </a:prstGeom>
          <a:noFill/>
        </p:spPr>
      </p:pic>
      <p:pic>
        <p:nvPicPr>
          <p:cNvPr id="139271" name="Picture 7" descr="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00538"/>
            <a:ext cx="2447925" cy="1792287"/>
          </a:xfrm>
          <a:prstGeom prst="rect">
            <a:avLst/>
          </a:prstGeom>
          <a:noFill/>
        </p:spPr>
      </p:pic>
      <p:pic>
        <p:nvPicPr>
          <p:cNvPr id="139273" name="Picture 9" descr="0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365625"/>
            <a:ext cx="2432050" cy="1828800"/>
          </a:xfrm>
          <a:prstGeom prst="rect">
            <a:avLst/>
          </a:prstGeom>
          <a:noFill/>
        </p:spPr>
      </p:pic>
      <p:pic>
        <p:nvPicPr>
          <p:cNvPr id="139274" name="Picture 10" descr="2"/>
          <p:cNvPicPr>
            <a:picLocks noChangeAspect="1" noChangeArrowheads="1"/>
          </p:cNvPicPr>
          <p:nvPr/>
        </p:nvPicPr>
        <p:blipFill>
          <a:blip r:embed="rId7" cstate="print"/>
          <a:srcRect t="4483"/>
          <a:stretch>
            <a:fillRect/>
          </a:stretch>
        </p:blipFill>
        <p:spPr bwMode="auto">
          <a:xfrm>
            <a:off x="3203575" y="2781300"/>
            <a:ext cx="2349500" cy="155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382</TotalTime>
  <Words>52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Tahoma</vt:lpstr>
      <vt:lpstr>Wingdings</vt:lpstr>
      <vt:lpstr>Verdana</vt:lpstr>
      <vt:lpstr>Текстура</vt:lpstr>
      <vt:lpstr>Оформление по умолчанию</vt:lpstr>
      <vt:lpstr>Круги</vt:lpstr>
      <vt:lpstr>В гостях у Буратино.</vt:lpstr>
      <vt:lpstr>Изготовление из бумаги носа Буратино</vt:lpstr>
      <vt:lpstr>Названия каких инструментов прозвучали  в отрывке? </vt:lpstr>
      <vt:lpstr>Слайд 4</vt:lpstr>
      <vt:lpstr>Нарисуй картинку по цифрам.</vt:lpstr>
      <vt:lpstr>Перевод рисунка на фанеру.</vt:lpstr>
      <vt:lpstr>До новых встреч!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Буратино.</dc:title>
  <dc:creator>rБорисова</dc:creator>
  <cp:lastModifiedBy>Admin</cp:lastModifiedBy>
  <cp:revision>11</cp:revision>
  <dcterms:created xsi:type="dcterms:W3CDTF">2007-12-14T11:13:58Z</dcterms:created>
  <dcterms:modified xsi:type="dcterms:W3CDTF">2015-11-03T14:49:09Z</dcterms:modified>
</cp:coreProperties>
</file>