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4" r:id="rId6"/>
    <p:sldId id="260" r:id="rId7"/>
    <p:sldId id="261" r:id="rId8"/>
    <p:sldId id="262" r:id="rId9"/>
    <p:sldId id="263" r:id="rId10"/>
    <p:sldId id="267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5477" y="268014"/>
            <a:ext cx="10259136" cy="9774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Класс головоногие моллюски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21430" y="5368159"/>
            <a:ext cx="13139510" cy="498564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hnu.docdat.com/pars_docs/refs/181/180860/img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911" y="1143000"/>
            <a:ext cx="10247586" cy="551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05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liniytoka-bogotol.ru/image/55abd32a6893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9" y="236483"/>
            <a:ext cx="10168759" cy="64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8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ru.static.z-dn.net/files/d38/6653c60e160bf83a9cae768766c7734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834" y="0"/>
            <a:ext cx="10578663" cy="663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14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molluscas.gixx.ru/45_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379" y="173421"/>
            <a:ext cx="10536621" cy="6558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5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83780"/>
            <a:ext cx="8911687" cy="6621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://cl.rushkolnik.ru/tw_files2/urls_120/28/d-27072/img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331" y="283780"/>
            <a:ext cx="9821917" cy="630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51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images.myshared.ru/4/277254/slide_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252247"/>
            <a:ext cx="10547131" cy="643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9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bigslide.ru/images/16/15439/831/img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772" y="157655"/>
            <a:ext cx="10641725" cy="636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09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bono-esse.ru/blizzard/img/A/Bio/bio_13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31076"/>
            <a:ext cx="10641724" cy="632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17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images.myshared.ru/4/277254/slide_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552" y="-1"/>
            <a:ext cx="10294882" cy="674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3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pwpt.ru/uploads/presentation_screenshots/64257fdf6469a83ea5636f30b060e35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317" y="157655"/>
            <a:ext cx="10436773" cy="658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9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bigslide.ru/images/16/15439/831/img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476" y="173421"/>
            <a:ext cx="10578661" cy="641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5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</TotalTime>
  <Words>3</Words>
  <Application>Microsoft Office PowerPoint</Application>
  <PresentationFormat>Широкоэкранный</PresentationFormat>
  <Paragraphs>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Легкий дым</vt:lpstr>
      <vt:lpstr>Класс головоногие моллюски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 головоногие моллюски</dc:title>
  <dc:creator>Milyanenko</dc:creator>
  <cp:lastModifiedBy>Milyanenko</cp:lastModifiedBy>
  <cp:revision>12</cp:revision>
  <dcterms:created xsi:type="dcterms:W3CDTF">2015-10-12T06:07:46Z</dcterms:created>
  <dcterms:modified xsi:type="dcterms:W3CDTF">2015-10-12T06:24:43Z</dcterms:modified>
</cp:coreProperties>
</file>