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0" r:id="rId4"/>
    <p:sldId id="257" r:id="rId5"/>
    <p:sldId id="258" r:id="rId6"/>
    <p:sldId id="265" r:id="rId7"/>
    <p:sldId id="261" r:id="rId8"/>
    <p:sldId id="262" r:id="rId9"/>
    <p:sldId id="266" r:id="rId10"/>
    <p:sldId id="263" r:id="rId11"/>
    <p:sldId id="26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10/13/2015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7007" y="409904"/>
            <a:ext cx="10227605" cy="102475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Морские кишечнополостные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9780" y="6164319"/>
            <a:ext cx="11178067" cy="375449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lib.znaimo.com.ua/tw_files2/urls_4/970/d-969875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193" y="1592318"/>
            <a:ext cx="9553904" cy="5265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339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dok.opredelim.com/pars_docs/refs/23/22617/img2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352" y="189186"/>
            <a:ext cx="10704786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17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hnu.docdat.com/pars_docs/refs/213/212977/img8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5" y="236483"/>
            <a:ext cx="11225048" cy="64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26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fs1.ppt4web.ru/images/95241/160908/640/img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117" y="283779"/>
            <a:ext cx="10830911" cy="657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77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http://fs00.infourok.ru/images/doc/123/143810/640/im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55" y="236483"/>
            <a:ext cx="11193517" cy="6432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48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5klass.net/datas/biologija/Morskie-kishechnopolostnye/0010-010-Morskie-gidroidnye-polip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897" y="173421"/>
            <a:ext cx="10405241" cy="654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563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900igr.net/datas/biologija/Tip-kishechnopolostnye/0009-009-klass-Korallovye-Polip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13" y="362607"/>
            <a:ext cx="11571889" cy="6195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78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hnu.docdat.com/pars_docs/refs/213/212977/img7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007" y="409903"/>
            <a:ext cx="10720552" cy="618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06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images.myshared.ru/4/204922/slide_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821" y="189186"/>
            <a:ext cx="10925503" cy="666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7701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Сцифоидные медузы</a:t>
            </a:r>
            <a:endParaRPr lang="ru-RU" b="1" dirty="0"/>
          </a:p>
        </p:txBody>
      </p:sp>
      <p:pic>
        <p:nvPicPr>
          <p:cNvPr id="7172" name="Picture 4" descr="http://two-sonnik.ru/wp-content/uploads/2015/07/61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462" y="1529255"/>
            <a:ext cx="10527150" cy="5076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83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31076"/>
            <a:ext cx="8911687" cy="662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Жизненный цикл сцифоидной медузы</a:t>
            </a:r>
            <a:endParaRPr lang="ru-RU" b="1" i="1" dirty="0"/>
          </a:p>
        </p:txBody>
      </p:sp>
      <p:pic>
        <p:nvPicPr>
          <p:cNvPr id="11266" name="Picture 2" descr="http://blacksea-education.ru/faq/image/3a_zh_c_tc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303" y="993228"/>
            <a:ext cx="10452538" cy="573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06443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26</TotalTime>
  <Words>8</Words>
  <Application>Microsoft Office PowerPoint</Application>
  <PresentationFormat>Широкоэкранный</PresentationFormat>
  <Paragraphs>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Морские кишечнополостные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Сцифоидные медузы</vt:lpstr>
      <vt:lpstr>Жизненный цикл сцифоидной медузы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Морские кишечнополостные</dc:title>
  <dc:creator>Milyanenko</dc:creator>
  <cp:lastModifiedBy>Milyanenko</cp:lastModifiedBy>
  <cp:revision>11</cp:revision>
  <dcterms:created xsi:type="dcterms:W3CDTF">2015-10-13T11:08:21Z</dcterms:created>
  <dcterms:modified xsi:type="dcterms:W3CDTF">2015-10-13T11:34:40Z</dcterms:modified>
</cp:coreProperties>
</file>