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02" r:id="rId4"/>
    <p:sldMasterId id="2147483716" r:id="rId5"/>
    <p:sldMasterId id="2147483744" r:id="rId6"/>
    <p:sldMasterId id="2147483756" r:id="rId7"/>
  </p:sldMasterIdLst>
  <p:notesMasterIdLst>
    <p:notesMasterId r:id="rId25"/>
  </p:notesMasterIdLst>
  <p:sldIdLst>
    <p:sldId id="258" r:id="rId8"/>
    <p:sldId id="368" r:id="rId9"/>
    <p:sldId id="279" r:id="rId10"/>
    <p:sldId id="348" r:id="rId11"/>
    <p:sldId id="369" r:id="rId12"/>
    <p:sldId id="370" r:id="rId13"/>
    <p:sldId id="379" r:id="rId14"/>
    <p:sldId id="378" r:id="rId15"/>
    <p:sldId id="384" r:id="rId16"/>
    <p:sldId id="386" r:id="rId17"/>
    <p:sldId id="385" r:id="rId18"/>
    <p:sldId id="387" r:id="rId19"/>
    <p:sldId id="371" r:id="rId20"/>
    <p:sldId id="376" r:id="rId21"/>
    <p:sldId id="381" r:id="rId22"/>
    <p:sldId id="382" r:id="rId23"/>
    <p:sldId id="3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CBFDDA"/>
    <a:srgbClr val="171717"/>
    <a:srgbClr val="AEF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943F-5EB5-4A6D-B5B1-E9F1A461F0C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ED45-E809-44A9-B197-8B3535C7B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6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98EDD-7F1C-4A15-868F-13EFA5FC4C85}" type="slidenum">
              <a:rPr lang="ru-RU"/>
              <a:pPr/>
              <a:t>9</a:t>
            </a:fld>
            <a:endParaRPr 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Зато инерция часто помогает нам, делает за нас часть работы, бережет наши силы!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0CEA7-A3E9-4A5B-9706-77892DACC8ED}" type="slidenum">
              <a:rPr lang="ru-RU"/>
              <a:pPr/>
              <a:t>10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Подумайте, какие виды спорта используют инерцию.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80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80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280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1DDC18-792C-406A-956E-A12CF681DD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382376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EB4EEC-65BA-4F34-BE4B-3FC23DDC10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17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ABD564-1C77-4C8E-90E7-E5035E232F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225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9B693A-AD63-47F6-B89D-3A36EF5A14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577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1FFE10-EDB5-4ED2-BEEA-0210A24E65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206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AFA46C-54B9-4A07-BA84-C877A9E292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913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189249-9D78-4B87-8F17-1B99C2CA9D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915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781A8-C8A0-47E7-A9ED-A24185D4D7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994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D1883F-2C1D-4B5B-9043-5611F5C882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812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6D974-FE7B-47FA-BB64-53E5E96378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479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4E54CB-0418-4BB5-9D02-9E3562D067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809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25C368-31B7-4EB1-B3A9-4FEFC76754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544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939596-FD41-4256-BC38-74AB9AECE8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88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80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80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280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A7F1F5-A0E4-46E3-8427-D98A0785F1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946510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83D86-7F4A-4D21-BD37-7DC931F2F5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512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B1A41-3D91-49AA-A6CD-38A2F56AE9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976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93DE6-7FCA-4746-BD2D-F4CB9026AB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29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553A75-D263-4395-AC31-273CED1596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71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566D25-AB27-4FB2-8687-8BA35C690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35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7BC79-D74F-45C5-94D1-C09C58514C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5278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FD866F-E1D0-429B-A620-E9B9750726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337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02BB66-6025-484F-9BFA-10AA3D0C98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64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301C93-985D-476E-9ABC-B521CBDBC3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28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85610-8FFB-48FA-AF69-171332B1F4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741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39E25B-9AEA-45BC-B0B8-EBFCB908D0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3018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A0C472-0F91-492C-8D3A-6985AFFC7B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899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80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80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280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A7F1F5-A0E4-46E3-8427-D98A0785F1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68606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83D86-7F4A-4D21-BD37-7DC931F2F5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582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B1A41-3D91-49AA-A6CD-38A2F56AE9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55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93DE6-7FCA-4746-BD2D-F4CB9026AB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7504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553A75-D263-4395-AC31-273CED1596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19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566D25-AB27-4FB2-8687-8BA35C690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7906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7BC79-D74F-45C5-94D1-C09C58514C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0749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FD866F-E1D0-429B-A620-E9B9750726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663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02BB66-6025-484F-9BFA-10AA3D0C98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688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301C93-985D-476E-9ABC-B521CBDBC3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1833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85610-8FFB-48FA-AF69-171332B1F4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7871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39E25B-9AEA-45BC-B0B8-EBFCB908D0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96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A0C472-0F91-492C-8D3A-6985AFFC7B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4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80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80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280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A7F1F5-A0E4-46E3-8427-D98A0785F1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152501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83D86-7F4A-4D21-BD37-7DC931F2F5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4313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B1A41-3D91-49AA-A6CD-38A2F56AE9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4949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93DE6-7FCA-4746-BD2D-F4CB9026AB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5892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553A75-D263-4395-AC31-273CED1596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8697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566D25-AB27-4FB2-8687-8BA35C690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0701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7BC79-D74F-45C5-94D1-C09C58514C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1801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FD866F-E1D0-429B-A620-E9B9750726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6550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02BB66-6025-484F-9BFA-10AA3D0C98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110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301C93-985D-476E-9ABC-B521CBDBC3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8277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85610-8FFB-48FA-AF69-171332B1F4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5127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39E25B-9AEA-45BC-B0B8-EBFCB908D0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6615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A0C472-0F91-492C-8D3A-6985AFFC7B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541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F1F5-A0E4-46E3-8427-D98A0785F12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4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3D86-7F4A-4D21-BD37-7DC931F2F59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086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1A41-3D91-49AA-A6CD-38A2F56AE91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6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DE6-7FCA-4746-BD2D-F4CB9026AB5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01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3A75-D263-4395-AC31-273CED1596A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613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6D25-AB27-4FB2-8687-8BA35C690A1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0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BC79-D74F-45C5-94D1-C09C58514CC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618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66F-E1D0-429B-A620-E9B9750726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92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BB66-6025-484F-9BFA-10AA3D0C989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12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1C93-985D-476E-9ABC-B521CBDBC39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829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5610-8FFB-48FA-AF69-171332B1F48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42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550B-6566-4A8C-982B-F6D2604D8F7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7647-CBDE-4345-8C86-CD9F4D8D181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4BC954-8126-43D3-902D-8A6CB2D5CA7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5C91-5DCA-48FE-96CA-42F56DC95E0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3D69-C9E7-4F77-8074-DF752A8DEE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815C-DA60-4BDE-9154-275D4EDB71E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7E74-2FFB-4A16-BA45-E7F0F1734F9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9A9C-BD61-4F09-9D7B-7B692B1EF4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F818-B786-476B-B22E-C4433FD9816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E626-2F53-4966-9746-E52014E7828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337C-0FC1-4F19-97EE-09B94F1D8D3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BEDB38-F6EF-41B2-89B4-7301856C1C2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269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</p:grpSp>
      <p:sp>
        <p:nvSpPr>
          <p:cNvPr id="1269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0CBC6E-CCC6-42E5-AC00-726E6F96C3F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269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</p:grpSp>
      <p:sp>
        <p:nvSpPr>
          <p:cNvPr id="1269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0CBC6E-CCC6-42E5-AC00-726E6F96C3F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269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</p:grpSp>
      <p:sp>
        <p:nvSpPr>
          <p:cNvPr id="1269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0CBC6E-CCC6-42E5-AC00-726E6F96C3F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269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3300"/>
                </a:solidFill>
              </a:endParaRPr>
            </a:p>
          </p:txBody>
        </p: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CC6600"/>
                </a:solidFill>
              </a:endParaRPr>
            </a:p>
          </p:txBody>
        </p:sp>
      </p:grpSp>
      <p:sp>
        <p:nvSpPr>
          <p:cNvPr id="1269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4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4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3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28662" y="2285992"/>
            <a:ext cx="7429552" cy="2857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Повторим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rgbClr val="0099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457200"/>
            <a:ext cx="4392613" cy="1371600"/>
          </a:xfrm>
        </p:spPr>
        <p:txBody>
          <a:bodyPr/>
          <a:lstStyle/>
          <a:p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Без инерции не было бы многих видов спорта!</a:t>
            </a:r>
          </a:p>
        </p:txBody>
      </p:sp>
      <p:pic>
        <p:nvPicPr>
          <p:cNvPr id="51206" name="Picture 6" descr="j036529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223962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j028277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187166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3" name="Picture 13" descr="j030978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17383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5" name="Picture 15" descr="j028531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20938"/>
            <a:ext cx="1584325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8" name="Picture 18" descr="j029692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37063"/>
            <a:ext cx="1871662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9" name="Picture 19" descr="j029694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37063"/>
            <a:ext cx="180022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2" name="Picture 32" descr="AG00418_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0350"/>
            <a:ext cx="3417888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4" name="Picture 34" descr="j029701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84538"/>
            <a:ext cx="15113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5" name="Picture 35" descr="j0297003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620713"/>
            <a:ext cx="1800225" cy="1284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6" name="Picture 36" descr="j0336904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013325"/>
            <a:ext cx="1292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49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6300788" y="3284538"/>
            <a:ext cx="1008062" cy="10810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997200"/>
            <a:ext cx="4186238" cy="2179638"/>
          </a:xfrm>
        </p:spPr>
        <p:txBody>
          <a:bodyPr/>
          <a:lstStyle/>
          <a:p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Стрелы из лука, снаряды из пушки и пули из ружья летят по инерции.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356100" y="981075"/>
            <a:ext cx="43195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взмаха веслами лодка некоторое время плывет по инерции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887913"/>
            <a:ext cx="17192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1944688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19446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935538"/>
            <a:ext cx="321945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4388"/>
            <a:ext cx="16557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1547813" y="5229225"/>
            <a:ext cx="287337" cy="28733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12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3 L 0.29983 -0.33287 C 0.43489 -0.48161 0.67934 -0.54083 0.74236 -0.43974 L 0.88368 -0.21143 " pathEditMode="relative" rAng="-2378890" ptsTypes="FfFF">
                                      <p:cBhvr>
                                        <p:cTn id="6" dur="2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36" y="-10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052513"/>
            <a:ext cx="4537075" cy="1603375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Ракета после выхода в открытый космос летит с выключенными двигателями по инерции.</a:t>
            </a:r>
          </a:p>
        </p:txBody>
      </p:sp>
      <p:pic>
        <p:nvPicPr>
          <p:cNvPr id="29701" name="Picture 5" descr="xm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429000"/>
            <a:ext cx="4037013" cy="2981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7" descr="j028532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20713"/>
            <a:ext cx="1655763" cy="136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 descr="j036525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20224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29000"/>
            <a:ext cx="2297113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36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" name="AutoShape 2" descr="Картинки по запросу хокке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99" y="184255"/>
            <a:ext cx="4320245" cy="324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409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-190776" y="-1977"/>
            <a:ext cx="9334776" cy="7002877"/>
            <a:chOff x="0" y="0"/>
            <a:chExt cx="6400" cy="4480"/>
          </a:xfrm>
        </p:grpSpPr>
        <p:sp>
          <p:nvSpPr>
            <p:cNvPr id="4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71600" y="6184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Ответы на тест</a:t>
            </a:r>
          </a:p>
          <a:p>
            <a:pPr lvl="0"/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1) </a:t>
            </a: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/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2) </a:t>
            </a: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/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3) </a:t>
            </a: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/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4)  </a:t>
            </a: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 у</a:t>
            </a: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падет вперед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276958" y="246064"/>
            <a:ext cx="8891954" cy="6670675"/>
            <a:chOff x="0" y="0"/>
            <a:chExt cx="6400" cy="4480"/>
          </a:xfrm>
        </p:grpSpPr>
        <p:sp>
          <p:nvSpPr>
            <p:cNvPr id="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28662" y="12858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028343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Домашнее задание: §17.</a:t>
            </a:r>
          </a:p>
          <a:p>
            <a:r>
              <a:rPr lang="ru-RU" dirty="0"/>
              <a:t> Оценка «5». Написать сочинение (сказку, стихотворение) на тему  «Инерция». Составить презентацию по теме.</a:t>
            </a:r>
          </a:p>
          <a:p>
            <a:r>
              <a:rPr lang="ru-RU" dirty="0"/>
              <a:t>Оценка « 4».1.Заполнить примерами таблицу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Вредная инерция	Полезная инерция</a:t>
            </a:r>
          </a:p>
          <a:p>
            <a:endParaRPr lang="ru-RU" dirty="0" smtClean="0"/>
          </a:p>
          <a:p>
            <a:r>
              <a:rPr lang="ru-RU" dirty="0" smtClean="0"/>
              <a:t>2.Нарисовать</a:t>
            </a:r>
            <a:r>
              <a:rPr lang="ru-RU" dirty="0"/>
              <a:t>, сфотографировать проявление инерции, провести интересные опыты по инерции.</a:t>
            </a:r>
          </a:p>
          <a:p>
            <a:r>
              <a:rPr lang="ru-RU" dirty="0"/>
              <a:t>Оценка «3».Привести примеры  проявления инерции.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При подготовке домашнего задания использовать: учебник, интернет ресурсы, можно обратиться за помощью к родителям.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35550"/>
              </p:ext>
            </p:extLst>
          </p:nvPr>
        </p:nvGraphicFramePr>
        <p:xfrm>
          <a:off x="2051720" y="2924944"/>
          <a:ext cx="417646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D1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Если ты снежок </a:t>
            </a:r>
            <a:r>
              <a:rPr lang="ru-RU" sz="2400" dirty="0" smtClean="0"/>
              <a:t>………….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Или в тире ты </a:t>
            </a:r>
            <a:r>
              <a:rPr lang="ru-RU" sz="2400" dirty="0" smtClean="0"/>
              <a:t>…………..</a:t>
            </a: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Или в мячик </a:t>
            </a:r>
            <a:r>
              <a:rPr lang="ru-RU" sz="2400" dirty="0" smtClean="0"/>
              <a:t>……………</a:t>
            </a: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Или сам </a:t>
            </a:r>
            <a:r>
              <a:rPr lang="ru-RU" sz="2400" dirty="0" smtClean="0"/>
              <a:t>ядро…………….</a:t>
            </a: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 smtClean="0"/>
              <a:t>  Почему </a:t>
            </a:r>
            <a:r>
              <a:rPr lang="ru-RU" sz="2400" dirty="0"/>
              <a:t>же, </a:t>
            </a:r>
            <a:r>
              <a:rPr lang="ru-RU" sz="2400" dirty="0" smtClean="0"/>
              <a:t>непременно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Те предметы вдаль летят?</a:t>
            </a:r>
            <a:br>
              <a:rPr lang="ru-RU" sz="2400" dirty="0"/>
            </a:br>
            <a:r>
              <a:rPr lang="ru-RU" sz="2400" dirty="0"/>
              <a:t>М</a:t>
            </a:r>
            <a:r>
              <a:rPr lang="ru-RU" sz="2400" dirty="0" smtClean="0"/>
              <a:t>ожет быть они от скуки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Сразу падать не хотят?</a:t>
            </a:r>
            <a:br>
              <a:rPr lang="ru-RU" sz="2400" dirty="0"/>
            </a:br>
            <a:r>
              <a:rPr lang="ru-RU" sz="2400" dirty="0"/>
              <a:t>Эти разные предметы </a:t>
            </a:r>
            <a:br>
              <a:rPr lang="ru-RU" sz="2400" dirty="0"/>
            </a:br>
            <a:r>
              <a:rPr lang="ru-RU" sz="2400" dirty="0"/>
              <a:t>Потому вперед </a:t>
            </a:r>
            <a:r>
              <a:rPr lang="ru-RU" sz="2400" dirty="0" smtClean="0"/>
              <a:t>………</a:t>
            </a: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 smtClean="0"/>
              <a:t>  Что………….    </a:t>
            </a:r>
            <a:r>
              <a:rPr lang="ru-RU" sz="2400" dirty="0"/>
              <a:t>имеют,</a:t>
            </a:r>
            <a:br>
              <a:rPr lang="ru-RU" sz="2400" dirty="0"/>
            </a:br>
            <a:r>
              <a:rPr lang="ru-RU" sz="2400" dirty="0" smtClean="0"/>
              <a:t>Скорость…………. хотят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   Галилей был самым первым,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  </a:t>
            </a:r>
            <a:r>
              <a:rPr lang="ru-RU" sz="2400" dirty="0" smtClean="0"/>
              <a:t>  </a:t>
            </a:r>
            <a:r>
              <a:rPr lang="ru-RU" sz="2400" dirty="0"/>
              <a:t>Кто </a:t>
            </a:r>
            <a:r>
              <a:rPr lang="ru-RU" sz="2400" dirty="0" smtClean="0"/>
              <a:t>инерцию……….. 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   И прошло три с лишним века </a:t>
            </a:r>
            <a:br>
              <a:rPr lang="ru-RU" sz="2400" dirty="0"/>
            </a:br>
            <a:r>
              <a:rPr lang="ru-RU" sz="2400" dirty="0"/>
              <a:t>   С той поры, когда </a:t>
            </a:r>
            <a:r>
              <a:rPr lang="ru-RU" sz="2400" dirty="0" smtClean="0"/>
              <a:t>он………. .</a:t>
            </a:r>
            <a:endParaRPr lang="ru-RU" sz="2400" dirty="0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909114" y="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бросаешь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555875" y="191611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CC3300"/>
              </a:solidFill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747678" y="29289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стреляешь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615072" y="65960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ударяешь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664618" y="1040776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толкаешь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664618" y="3572668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летят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1246645" y="395277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инерцию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1872455" y="4315551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сохранить</a:t>
            </a: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615072" y="5013176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открыл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3730291" y="5661248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жил</a:t>
            </a:r>
          </a:p>
        </p:txBody>
      </p:sp>
      <p:sp>
        <p:nvSpPr>
          <p:cNvPr id="139279" name="WordArt 15"/>
          <p:cNvSpPr>
            <a:spLocks noChangeArrowheads="1" noChangeShapeType="1" noTextEdit="1"/>
          </p:cNvSpPr>
          <p:nvPr/>
        </p:nvSpPr>
        <p:spPr bwMode="auto">
          <a:xfrm rot="5400000">
            <a:off x="4833144" y="3310731"/>
            <a:ext cx="6192838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6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cs typeface="Arial"/>
              </a:rPr>
              <a:t>Сочиним стихотворенье</a:t>
            </a:r>
          </a:p>
        </p:txBody>
      </p:sp>
      <p:pic>
        <p:nvPicPr>
          <p:cNvPr id="139280" name="Picture 16" descr="AG0057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871663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0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70" grpId="0"/>
      <p:bldP spid="139271" grpId="0"/>
      <p:bldP spid="139272" grpId="0"/>
      <p:bldP spid="139273" grpId="0"/>
      <p:bldP spid="139274" grpId="0"/>
      <p:bldP spid="139275" grpId="0"/>
      <p:bldP spid="139277" grpId="0"/>
      <p:bldP spid="1392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Продолжить фразу</a:t>
            </a: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сегодня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я узнал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было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интересно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было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трудно…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выполнял задания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понял, что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теперь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я могу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приобрел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научился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у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меня получилось 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смог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попробую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меня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удивило…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урок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дал мне для жизни</a:t>
            </a:r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…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мне </a:t>
            </a:r>
            <a:r>
              <a:rPr lang="ru-RU" sz="2400" b="1" i="1" dirty="0">
                <a:solidFill>
                  <a:srgbClr val="7030A0"/>
                </a:solidFill>
                <a:latin typeface="Arial Black" pitchFamily="34" charset="0"/>
              </a:rPr>
              <a:t>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val="13774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03648" y="889844"/>
            <a:ext cx="619268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Ответы на тест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1) В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 Б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4)  Г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5) Б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762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" name="AutoShape 2" descr="Картинки по запросу инер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4"/>
          <a:stretch/>
        </p:blipFill>
        <p:spPr bwMode="auto">
          <a:xfrm>
            <a:off x="4043286" y="994666"/>
            <a:ext cx="2304256" cy="2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09651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39" y="3302859"/>
            <a:ext cx="2771775" cy="186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39" y="1680796"/>
            <a:ext cx="2771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3513868" cy="218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03648" y="1700808"/>
            <a:ext cx="6696744" cy="30469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Изменение скорости тела происходит </a:t>
            </a:r>
          </a:p>
          <a:p>
            <a:pPr algn="ctr"/>
            <a:r>
              <a:rPr lang="ru-RU" sz="4800" b="1" dirty="0" smtClean="0"/>
              <a:t>в результате действия другого тела.</a:t>
            </a:r>
            <a:endParaRPr lang="ru-RU" sz="4800" b="1" dirty="0"/>
          </a:p>
        </p:txBody>
      </p:sp>
      <p:sp>
        <p:nvSpPr>
          <p:cNvPr id="3" name="AutoShape 2" descr="Картинки по запросу хокке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" name="AutoShape 2" descr="Картинки по запросу хокке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420888"/>
            <a:ext cx="66247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инерция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6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" name="AutoShape 2" descr="Картинки по запросу хокке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2032"/>
            <a:ext cx="3613943" cy="270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74" y="557561"/>
            <a:ext cx="3833519" cy="287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11018"/>
            <a:ext cx="3620716" cy="240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8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0" y="5373688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750" name="Picture 6" descr="tn00649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333375"/>
            <a:ext cx="8207375" cy="187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7" name="Picture 13" descr="so0110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1268413"/>
            <a:ext cx="1765300" cy="1752600"/>
          </a:xfrm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055881" y="980728"/>
            <a:ext cx="388778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solidFill>
                  <a:srgbClr val="0070C0"/>
                </a:solidFill>
                <a:effectLst/>
              </a:rPr>
              <a:t>Груз с самолета надо сбрасывать </a:t>
            </a:r>
            <a:r>
              <a:rPr lang="ru-RU" sz="2000" b="1" i="1" dirty="0">
                <a:solidFill>
                  <a:srgbClr val="0070C0"/>
                </a:solidFill>
                <a:effectLst/>
              </a:rPr>
              <a:t>ДО </a:t>
            </a:r>
            <a:r>
              <a:rPr lang="ru-RU" sz="1800" dirty="0">
                <a:solidFill>
                  <a:srgbClr val="0070C0"/>
                </a:solidFill>
                <a:effectLst/>
              </a:rPr>
              <a:t> цели!</a:t>
            </a:r>
          </a:p>
        </p:txBody>
      </p:sp>
      <p:pic>
        <p:nvPicPr>
          <p:cNvPr id="31759" name="Picture 15" descr="j0349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652963"/>
            <a:ext cx="1352550" cy="18986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4787900" y="2852738"/>
            <a:ext cx="2520950" cy="1871662"/>
          </a:xfrm>
          <a:prstGeom prst="wedgeEllipseCallout">
            <a:avLst>
              <a:gd name="adj1" fmla="val 58060"/>
              <a:gd name="adj2" fmla="val 5805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800">
                <a:solidFill>
                  <a:schemeClr val="tx1"/>
                </a:solidFill>
                <a:effectLst/>
              </a:rPr>
              <a:t>Физику надо учить!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84213" y="2636838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  <a:effectLst/>
              </a:rPr>
              <a:t>Когда нужно сбросить груз?</a:t>
            </a:r>
          </a:p>
        </p:txBody>
      </p:sp>
      <p:sp>
        <p:nvSpPr>
          <p:cNvPr id="31765" name="WordArt 21"/>
          <p:cNvSpPr>
            <a:spLocks noChangeArrowheads="1" noChangeShapeType="1" noTextEdit="1"/>
          </p:cNvSpPr>
          <p:nvPr/>
        </p:nvSpPr>
        <p:spPr bwMode="auto">
          <a:xfrm>
            <a:off x="2627313" y="1844675"/>
            <a:ext cx="57785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04464E-6 L -0.68108 9.04464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46981E-7 C -0.01146 0.00024 -0.02292 0.00047 -0.03368 0.00162 C -0.04445 0.00278 -0.05434 0.0044 -0.06511 0.00648 C -0.07587 0.00856 -0.08698 0.01111 -0.09879 0.01458 C -0.11059 0.01805 -0.12223 0.02314 -0.13611 0.0273 C -0.15 0.03146 -0.16875 0.0354 -0.18195 0.04025 C -0.19514 0.04511 -0.20417 0.0502 -0.21563 0.05622 C -0.22709 0.06223 -0.23768 0.06986 -0.2507 0.07703 C -0.26372 0.08421 -0.28021 0.09253 -0.29393 0.0997 C -0.30764 0.10687 -0.31997 0.11358 -0.33264 0.12052 C -0.34532 0.12746 -0.35712 0.13325 -0.36997 0.14134 C -0.38282 0.14944 -0.39792 0.15962 -0.40973 0.16864 C -0.42153 0.17766 -0.42795 0.18321 -0.44098 0.19593 C -0.454 0.20866 -0.4757 0.23086 -0.48802 0.24567 C -0.50035 0.26047 -0.50643 0.2725 -0.51441 0.2843 C -0.5224 0.2961 -0.52934 0.30303 -0.53611 0.31622 C -0.54289 0.32941 -0.54983 0.34884 -0.55539 0.36295 C -0.56094 0.37706 -0.56684 0.39325 -0.56997 0.40135 C -0.57309 0.40944 -0.57396 0.40944 -0.57466 0.41106 " pathEditMode="relative" ptsTypes="aaaaaaaaaaaaaaaaaaA">
                                      <p:cBhvr>
                                        <p:cTn id="19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5415E-6 C -0.00052 -0.01596 -0.00017 -0.09739 -1.94444E-6 -0.12191 C 0.00017 -0.14643 0.00139 -0.12677 0.00122 -0.14758 C 0.00104 -0.1684 -0.00104 -0.226 -0.00122 -0.24728 C -0.00139 -0.26857 -0.00017 -0.26833 -1.94444E-6 -0.27597 C 0.00017 -0.2836 0.00208 -0.28962 -1.94444E-6 -0.29378 C -0.00208 -0.29794 -0.00868 -0.30303 -0.01215 -0.30164 C -0.01563 -0.30026 -0.01944 -0.29239 -0.02049 -0.28568 C -0.02153 -0.27898 -0.01858 -0.27018 -0.01806 -0.26163 C -0.01753 -0.25307 -0.01736 -0.24613 -0.01684 -0.23433 C -0.01632 -0.22253 -0.01441 -0.20703 -0.01441 -0.19107 C -0.01441 -0.17511 -0.01719 -0.15522 -0.01684 -0.1381 C -0.01649 -0.12098 -0.01233 -0.10433 -0.01215 -0.08837 C -0.01198 -0.07241 -0.01441 -0.05575 -0.01563 -0.04164 C -0.01684 -0.02753 -0.01892 -0.0118 -0.01927 -0.00324 C -0.01962 0.00532 -0.01997 0.00948 -0.01806 0.00971 C -0.01615 0.00994 -0.00903 0.00324 -0.00729 -0.00162 C -0.00556 -0.00648 -0.00677 -0.01064 -0.00729 -0.0192 C -0.00781 -0.02776 -0.01059 -0.04048 -0.01094 -0.05297 C -0.01128 -0.06547 -0.01059 -0.08212 -0.00972 -0.09461 C -0.00885 -0.1071 -0.00642 -0.11751 -0.00608 -0.12839 C -0.00573 -0.13926 -0.00712 -0.15036 -0.00729 -0.16054 C -0.00747 -0.17072 -0.00747 -0.18043 -0.00729 -0.18945 C -0.00712 -0.19848 -0.00556 -0.20542 -0.00608 -0.21513 C -0.0066 -0.22485 -0.01007 -0.23734 -0.01094 -0.24728 C -0.01181 -0.25723 -0.01094 -0.26463 -0.01094 -0.27458 C -0.01094 -0.28453 -0.01267 -0.30118 -0.01094 -0.3065 C -0.0092 -0.31182 -0.00243 -0.30974 -1.94444E-6 -0.3065 C 0.00243 -0.30326 0.00226 -0.29609 0.00365 -0.2873 C 0.00503 -0.27851 0.00729 -0.26695 0.00833 -0.25353 C 0.00937 -0.24011 0.0092 -0.22369 0.00955 -0.20703 C 0.0099 -0.19038 0.01076 -0.17072 0.01076 -0.15406 C 0.01076 -0.13741 0.01007 -0.1233 0.00955 -0.10757 C 0.00903 -0.09184 0.00816 -0.0731 0.00712 -0.05945 C 0.00608 -0.0458 0.00434 -0.03701 0.00365 -0.02568 C 0.00295 -0.01434 0.00052 0.01596 -1.94444E-6 3.35415E-6 Z " pathEditMode="relative" rAng="0" ptsTypes="aaaaaaaaaaaaaaaaaaaaaaaaaaaaaaaaaaaa">
                                      <p:cBhvr>
                                        <p:cTn id="2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0" grpId="0" animBg="1"/>
      <p:bldP spid="317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3" name="AutoShape 35"/>
          <p:cNvSpPr>
            <a:spLocks noChangeArrowheads="1"/>
          </p:cNvSpPr>
          <p:nvPr/>
        </p:nvSpPr>
        <p:spPr bwMode="auto">
          <a:xfrm>
            <a:off x="7092950" y="620713"/>
            <a:ext cx="1763713" cy="18732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2799" name="MSj03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7410000[1]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8" name="Picture 20" descr="g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347913"/>
            <a:ext cx="1009650" cy="1223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83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5084763"/>
            <a:ext cx="6551612" cy="1228725"/>
          </a:xfrm>
        </p:spPr>
        <p:txBody>
          <a:bodyPr/>
          <a:lstStyle/>
          <a:p>
            <a:r>
              <a:rPr lang="ru-RU" sz="36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Инерция не даст автомобилю затормозить сразу!</a:t>
            </a:r>
          </a:p>
        </p:txBody>
      </p:sp>
      <p:pic>
        <p:nvPicPr>
          <p:cNvPr id="32785" name="Picture 17" descr="j034485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997200"/>
            <a:ext cx="1236662" cy="165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2" name="Picture 14" descr="ambulance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" y="2568575"/>
            <a:ext cx="2806700" cy="2373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2124075" y="1125538"/>
            <a:ext cx="4824413" cy="1366837"/>
          </a:xfrm>
          <a:prstGeom prst="wedgeEllipseCallout">
            <a:avLst>
              <a:gd name="adj1" fmla="val -70667"/>
              <a:gd name="adj2" fmla="val 39199"/>
            </a:avLst>
          </a:prstGeom>
          <a:solidFill>
            <a:srgbClr val="00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3300"/>
                </a:solidFill>
              </a:rPr>
              <a:t>Не перебегайте дорогу перед близко идущим транспортом!</a:t>
            </a:r>
          </a:p>
        </p:txBody>
      </p:sp>
      <p:pic>
        <p:nvPicPr>
          <p:cNvPr id="32796" name="Picture 28" descr="j01861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1681162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01" name="WordArt 33"/>
          <p:cNvSpPr>
            <a:spLocks noChangeArrowheads="1" noChangeShapeType="1" noTextEdit="1"/>
          </p:cNvSpPr>
          <p:nvPr/>
        </p:nvSpPr>
        <p:spPr bwMode="auto">
          <a:xfrm>
            <a:off x="7596188" y="1052513"/>
            <a:ext cx="57785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32804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0713"/>
            <a:ext cx="6048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296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8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3139E-6 C 0.01597 0.00347 0.00087 -0.00116 0.01094 0.00486 C 0.0132 0.00624 0.01563 0.00694 0.01806 0.0081 C 0.01927 0.00856 0.0217 0.00971 0.0217 0.00971 C 0.02656 0.01943 0.03802 0.02383 0.04584 0.02891 C 0.04844 0.03053 0.05052 0.03331 0.05295 0.03539 C 0.05417 0.03655 0.0566 0.03863 0.0566 0.03863 C 0.06302 0.05158 0.05469 0.03701 0.06268 0.04511 C 0.06545 0.04788 0.06754 0.05135 0.06997 0.05459 C 0.07344 0.05899 0.07552 0.06569 0.0783 0.07078 C 0.08195 0.07749 0.08611 0.0842 0.09045 0.08998 C 0.09219 0.10016 0.09063 0.09461 0.09636 0.10618 C 0.10035 0.11427 0.10191 0.12514 0.10608 0.13324 C 0.10816 0.1418 0.11024 0.14943 0.1132 0.15753 C 0.11441 0.16077 0.11684 0.16701 0.11684 0.16701 " pathEditMode="relative" ptsTypes="ffffffffffffffA">
                                      <p:cBhvr>
                                        <p:cTn id="26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432" fill="hold"/>
                                        <p:tgtEl>
                                          <p:spTgt spid="32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1  E" pathEditMode="relative" ptsTypes="">
                                      <p:cBhvr>
                                        <p:cTn id="30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9"/>
                </p:tgtEl>
              </p:cMediaNode>
            </p:audio>
          </p:childTnLst>
        </p:cTn>
      </p:par>
    </p:tnLst>
    <p:bldLst>
      <p:bldP spid="32783" grpId="0"/>
      <p:bldP spid="328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3816350" cy="3313113"/>
          </a:xfrm>
        </p:spPr>
        <p:txBody>
          <a:bodyPr/>
          <a:lstStyle/>
          <a:p>
            <a:r>
              <a:rPr lang="ru-RU" sz="3200" dirty="0"/>
              <a:t>Разогнавшись перед прыжком, мы предоставляем инерции перенести нас через препятствие.</a:t>
            </a:r>
          </a:p>
        </p:txBody>
      </p:sp>
      <p:pic>
        <p:nvPicPr>
          <p:cNvPr id="30724" name="Picture 4" descr="j03033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52513"/>
            <a:ext cx="2808287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j033640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24400"/>
            <a:ext cx="1944687" cy="153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1888"/>
            <a:ext cx="16557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2016125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150"/>
            <a:ext cx="18002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277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281</Words>
  <Application>Microsoft Office PowerPoint</Application>
  <PresentationFormat>Экран (4:3)</PresentationFormat>
  <Paragraphs>81</Paragraphs>
  <Slides>17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Тема Office</vt:lpstr>
      <vt:lpstr>Pixel</vt:lpstr>
      <vt:lpstr>2_Pixel</vt:lpstr>
      <vt:lpstr>3_Pixel</vt:lpstr>
      <vt:lpstr>4_Pixel</vt:lpstr>
      <vt:lpstr>1_Тема Office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Инерция не даст автомобилю затормозить сразу!</vt:lpstr>
      <vt:lpstr>Разогнавшись перед прыжком, мы предоставляем инерции перенести нас через препятствие.</vt:lpstr>
      <vt:lpstr>Без инерции не было бы многих видов спорта!</vt:lpstr>
      <vt:lpstr>Стрелы из лука, снаряды из пушки и пули из ружья летят по инерции.</vt:lpstr>
      <vt:lpstr>Ракета после выхода в открытый космос летит с выключенными двигателями по инерции.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СОЦ ПЕДОГОГ</cp:lastModifiedBy>
  <cp:revision>81</cp:revision>
  <dcterms:created xsi:type="dcterms:W3CDTF">2011-10-02T06:23:29Z</dcterms:created>
  <dcterms:modified xsi:type="dcterms:W3CDTF">2015-10-14T01:00:23Z</dcterms:modified>
</cp:coreProperties>
</file>