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Всемирный день без автомобиля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/>
              <a:t>22 сентября 2015 года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/>
              <a:t>Санкт-Петербург, ГБОУ школа 181.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Присоединяйтесь!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2336800"/>
            <a:ext cx="6350000" cy="3060700"/>
          </a:xfrm>
        </p:spPr>
      </p:pic>
    </p:spTree>
    <p:extLst>
      <p:ext uri="{BB962C8B-B14F-4D97-AF65-F5344CB8AC3E}">
        <p14:creationId xmlns:p14="http://schemas.microsoft.com/office/powerpoint/2010/main" val="4839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Всемирный день без автомобиля (</a:t>
            </a:r>
            <a:r>
              <a:rPr lang="ru-RU" dirty="0" err="1"/>
              <a:t>World</a:t>
            </a:r>
            <a:r>
              <a:rPr lang="ru-RU" dirty="0"/>
              <a:t> </a:t>
            </a:r>
            <a:r>
              <a:rPr lang="ru-RU" dirty="0" err="1"/>
              <a:t>Carfree</a:t>
            </a:r>
            <a:r>
              <a:rPr lang="ru-RU" dirty="0"/>
              <a:t> </a:t>
            </a:r>
            <a:r>
              <a:rPr lang="ru-RU" dirty="0" err="1"/>
              <a:t>Day</a:t>
            </a:r>
            <a:r>
              <a:rPr lang="ru-RU" dirty="0"/>
              <a:t>),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7" y="2592593"/>
            <a:ext cx="5521334" cy="342098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Е</a:t>
            </a:r>
            <a:r>
              <a:rPr lang="ru-RU" dirty="0" smtClean="0"/>
              <a:t>жегодно </a:t>
            </a:r>
            <a:r>
              <a:rPr lang="ru-RU" dirty="0"/>
              <a:t>отмечаемый 22 сентября во многих странах, проводится с целью пропаганды идеи пешего и велосипедного способов передвижения и использования общественного транспорта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9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 Главный девиз 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/>
              <a:t>«Город как пространство для людей, пространство для жизни»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97" y="1825625"/>
            <a:ext cx="3875818" cy="4187825"/>
          </a:xfrm>
        </p:spPr>
      </p:pic>
    </p:spTree>
    <p:extLst>
      <p:ext uri="{BB962C8B-B14F-4D97-AF65-F5344CB8AC3E}">
        <p14:creationId xmlns:p14="http://schemas.microsoft.com/office/powerpoint/2010/main" val="19126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Традиция проводить День без автомобилей началась в Англии в 1997 году, а еще через год прошла во Франции. Тогда этот день отметили всего около двух десятков городов. Зато уже к 2001 году к движению официально присоединились более тысячи городов в 35 странах мира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94" y="1825625"/>
            <a:ext cx="4187825" cy="4187825"/>
          </a:xfrm>
        </p:spPr>
      </p:pic>
    </p:spTree>
    <p:extLst>
      <p:ext uri="{BB962C8B-B14F-4D97-AF65-F5344CB8AC3E}">
        <p14:creationId xmlns:p14="http://schemas.microsoft.com/office/powerpoint/2010/main" val="4777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Слишком большое количество машин — проблема не только больших городов.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56449"/>
            <a:ext cx="4951413" cy="4126177"/>
          </a:xfrm>
        </p:spPr>
      </p:pic>
    </p:spTree>
    <p:extLst>
      <p:ext uri="{BB962C8B-B14F-4D97-AF65-F5344CB8AC3E}">
        <p14:creationId xmlns:p14="http://schemas.microsoft.com/office/powerpoint/2010/main" val="35329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Петербурге Всемирный день без автомобиля отметят выставкой </a:t>
            </a:r>
            <a:r>
              <a:rPr lang="ru-RU" b="1" dirty="0" smtClean="0"/>
              <a:t>ретро-транспорта на Конногвардейском бульваре.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62" y="1825625"/>
            <a:ext cx="4158488" cy="4187825"/>
          </a:xfrm>
        </p:spPr>
      </p:pic>
    </p:spTree>
    <p:extLst>
      <p:ext uri="{BB962C8B-B14F-4D97-AF65-F5344CB8AC3E}">
        <p14:creationId xmlns:p14="http://schemas.microsoft.com/office/powerpoint/2010/main" val="32079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Можно будет не только сфотографироваться на фоне старых автобусов, но и зайти в салоны.</a:t>
            </a:r>
          </a:p>
          <a:p>
            <a:pPr marL="0" indent="0">
              <a:buNone/>
            </a:pPr>
            <a:r>
              <a:rPr lang="ru-RU" dirty="0"/>
              <a:t>Выставка откроется в 11.00, а в 18.00 колонна автобусов отправится в символический пробег от Конногвардейского бульвара по Невскому проспекту до площади Восстания и обратно.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0376"/>
            <a:ext cx="4951413" cy="2418322"/>
          </a:xfrm>
        </p:spPr>
      </p:pic>
    </p:spTree>
    <p:extLst>
      <p:ext uri="{BB962C8B-B14F-4D97-AF65-F5344CB8AC3E}">
        <p14:creationId xmlns:p14="http://schemas.microsoft.com/office/powerpoint/2010/main" val="10755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Второй площадкой Дня без автомобилей 22 сентября станет Большая Морская улица</a:t>
            </a:r>
            <a:r>
              <a:rPr lang="ru-RU" dirty="0"/>
              <a:t> (от Невского проспекта до арки Главного штаба). Здесь в рамках популяризации экологически чистого транспорта будут представлены альтернативные способы передвижения, информационные стенды и фотовыставка.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37" y="1662176"/>
            <a:ext cx="3838249" cy="3638660"/>
          </a:xfrm>
        </p:spPr>
      </p:pic>
    </p:spTree>
    <p:extLst>
      <p:ext uri="{BB962C8B-B14F-4D97-AF65-F5344CB8AC3E}">
        <p14:creationId xmlns:p14="http://schemas.microsoft.com/office/powerpoint/2010/main" val="383052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 16 по 22 сентября</a:t>
            </a:r>
            <a:r>
              <a:rPr lang="ru-RU" dirty="0"/>
              <a:t> в городе будет действовать специальная акция для пользователей городских </a:t>
            </a:r>
            <a:r>
              <a:rPr lang="ru-RU" dirty="0" err="1"/>
              <a:t>велопрокатов</a:t>
            </a:r>
            <a:r>
              <a:rPr lang="ru-RU" dirty="0"/>
              <a:t> (скидка 15% на абонементы). 22 сентября взять велосипед в прокат можно будет за 1 рубль.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2758"/>
            <a:ext cx="4951413" cy="3713559"/>
          </a:xfrm>
        </p:spPr>
      </p:pic>
    </p:spTree>
    <p:extLst>
      <p:ext uri="{BB962C8B-B14F-4D97-AF65-F5344CB8AC3E}">
        <p14:creationId xmlns:p14="http://schemas.microsoft.com/office/powerpoint/2010/main" val="22766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189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Nature Illustration 16x9</vt:lpstr>
      <vt:lpstr>Всемирный день без автомобиля</vt:lpstr>
      <vt:lpstr>Всемирный день без автомобиля (World Carfree Day),</vt:lpstr>
      <vt:lpstr> Главный девиз Дня</vt:lpstr>
      <vt:lpstr> 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Присоединяйтесь!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2015-09-20T17:30:37Z</dcterms:created>
  <dcterms:modified xsi:type="dcterms:W3CDTF">2015-10-29T20:13:29Z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