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58" r:id="rId5"/>
    <p:sldId id="262" r:id="rId6"/>
    <p:sldId id="260" r:id="rId7"/>
    <p:sldId id="261" r:id="rId8"/>
    <p:sldId id="263" r:id="rId9"/>
    <p:sldId id="264" r:id="rId10"/>
    <p:sldId id="266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660"/>
  </p:normalViewPr>
  <p:slideViewPr>
    <p:cSldViewPr snapToGrid="0">
      <p:cViewPr varScale="1">
        <p:scale>
          <a:sx n="61" d="100"/>
          <a:sy n="61" d="100"/>
        </p:scale>
        <p:origin x="108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10/13/2015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0979" y="268014"/>
            <a:ext cx="10763633" cy="69368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/>
              <a:t>Типы развития и многообразие насекомых</a:t>
            </a:r>
            <a:endParaRPr lang="ru-RU" sz="3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3393" y="1213945"/>
            <a:ext cx="9948041" cy="553369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http://hnu.docdat.com/pars_docs/refs/182/181195/img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462" y="1213944"/>
            <a:ext cx="10893972" cy="5644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84927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://cs625527.vk.me/v625527315/353b7/k3hp53w3zTU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276" y="236483"/>
            <a:ext cx="11403723" cy="6621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6293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rpp.nashaucheba.ru/pars_docs/refs/117/116235/img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759" y="-1"/>
            <a:ext cx="10815144" cy="6747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1981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rpp.nashaucheba.ru/pars_docs/refs/117/116235/img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0069" y="189186"/>
            <a:ext cx="10641724" cy="6479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38071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mypresentation.ru/documents/6c2449ce41a7c384087ba0192312447f/img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5833" y="236483"/>
            <a:ext cx="10641725" cy="6432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05254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://fs1.ppt4web.ru/images/5418/76020/640/img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138" y="378372"/>
            <a:ext cx="11303875" cy="6479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0862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900igr.net/datas/biologija/Otrjady-nasekomykh/0017-017-Razvitie-s-polnym-prevrascheniem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131" y="236483"/>
            <a:ext cx="10562897" cy="6621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40799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fs00.infourok.ru/images/doc/66/80891/hello_html_m58be904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083" y="394138"/>
            <a:ext cx="10279117" cy="6258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10103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78870" y="3878119"/>
            <a:ext cx="7699881" cy="71629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170" name="Picture 2" descr="http://900igr.net/datas/biologija/Razmnozhenie-nasekomykh/0011-011-Neprjamoe-razvitie-s-polnym-metamorfozom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170" y="189187"/>
            <a:ext cx="5341132" cy="6542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900igr.net/datas/biologija/Razmnozhenie-nasekomykh/0007-007-Neprjamoe-razvitie-s-nepolnym-metamorfozo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6302" y="189186"/>
            <a:ext cx="6180083" cy="6542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33833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://900igr.net/datas/biologija/Razmnozhenie-nasekomykh/0013-013-Polnyj-metamorfoz-nabljudaetsja-u-predstavitelej-otrjadov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366" y="189186"/>
            <a:ext cx="10515600" cy="6479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048095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42</TotalTime>
  <Words>5</Words>
  <Application>Microsoft Office PowerPoint</Application>
  <PresentationFormat>Широкоэкранный</PresentationFormat>
  <Paragraphs>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Century Gothic</vt:lpstr>
      <vt:lpstr>Wingdings 3</vt:lpstr>
      <vt:lpstr>Легкий дым</vt:lpstr>
      <vt:lpstr>Типы развития и многообразие насекомых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Типы развития и многообразие насекомых</dc:title>
  <dc:creator>Milyanenko</dc:creator>
  <cp:lastModifiedBy>Milyanenko</cp:lastModifiedBy>
  <cp:revision>12</cp:revision>
  <dcterms:created xsi:type="dcterms:W3CDTF">2015-10-13T07:09:00Z</dcterms:created>
  <dcterms:modified xsi:type="dcterms:W3CDTF">2015-10-13T07:51:28Z</dcterms:modified>
</cp:coreProperties>
</file>