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3" r:id="rId4"/>
    <p:sldId id="257" r:id="rId5"/>
    <p:sldId id="258" r:id="rId6"/>
    <p:sldId id="260" r:id="rId7"/>
    <p:sldId id="264" r:id="rId8"/>
    <p:sldId id="259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2869" y="378372"/>
            <a:ext cx="8391134" cy="772511"/>
          </a:xfrm>
        </p:spPr>
        <p:txBody>
          <a:bodyPr/>
          <a:lstStyle/>
          <a:p>
            <a:r>
              <a:rPr lang="ru-RU" dirty="0" smtClean="0"/>
              <a:t>Класс Ленточные черви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2868" y="1355835"/>
            <a:ext cx="9569669" cy="5155324"/>
          </a:xfrm>
        </p:spPr>
        <p:txBody>
          <a:bodyPr>
            <a:normAutofit/>
          </a:bodyPr>
          <a:lstStyle/>
          <a:p>
            <a:pPr algn="l"/>
            <a:r>
              <a:rPr lang="ru-RU" sz="6600" dirty="0" smtClean="0"/>
              <a:t>Домашнее задание стр. 79-82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1196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26124"/>
            <a:ext cx="8596668" cy="851338"/>
          </a:xfrm>
        </p:spPr>
        <p:txBody>
          <a:bodyPr/>
          <a:lstStyle/>
          <a:p>
            <a:pPr algn="ctr"/>
            <a:r>
              <a:rPr lang="ru-RU" b="1" dirty="0" smtClean="0"/>
              <a:t>Ленточные черви</a:t>
            </a:r>
            <a:endParaRPr lang="ru-RU" b="1" dirty="0"/>
          </a:p>
        </p:txBody>
      </p:sp>
      <p:pic>
        <p:nvPicPr>
          <p:cNvPr id="5122" name="Picture 2" descr="http://mypresentation.ru/documents/66d82c06de71db5cb2b3961451447e05/img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42" y="1245476"/>
            <a:ext cx="10168758" cy="56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33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900igr.net/datas/biologija/Lentochnye-chervi/0002-002-Osobennosti-paraziticheskikh-chervej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6" y="283779"/>
            <a:ext cx="11020097" cy="657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0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allphoto.in.ua/photo/68/es215706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6" y="236484"/>
            <a:ext cx="10137227" cy="64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15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mages.myshared.ru/4/198268/slide_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42" y="141890"/>
            <a:ext cx="11256580" cy="657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33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rpp.nashaucheba.ru/pars_docs/refs/126/125044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7" y="173422"/>
            <a:ext cx="10957033" cy="649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09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rpp.nashaucheba.ru/pars_docs/refs/126/125054/img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83" y="204952"/>
            <a:ext cx="11130455" cy="65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977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rpp.nashaucheba.ru/pars_docs/refs/147/146580/img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0" y="283780"/>
            <a:ext cx="11083159" cy="643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54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ppt4web.ru/images/242/15218/640/img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5" y="0"/>
            <a:ext cx="11698013" cy="674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6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10</Words>
  <Application>Microsoft Office PowerPoint</Application>
  <PresentationFormat>Широкоэкранный</PresentationFormat>
  <Paragraphs>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Грань</vt:lpstr>
      <vt:lpstr>Класс Ленточные черви</vt:lpstr>
      <vt:lpstr>Ленточные черви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Ленточные черви</dc:title>
  <dc:creator>Milyanenko</dc:creator>
  <cp:lastModifiedBy>Milyanenko</cp:lastModifiedBy>
  <cp:revision>9</cp:revision>
  <dcterms:created xsi:type="dcterms:W3CDTF">2015-10-23T07:15:41Z</dcterms:created>
  <dcterms:modified xsi:type="dcterms:W3CDTF">2015-10-23T08:18:07Z</dcterms:modified>
</cp:coreProperties>
</file>