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/>
              <a:t>Эти фигуры разбиты на группы по…..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663383" cy="24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5143512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форме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21495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цвету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фигура будет следующей после фиолетового квадрата?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324100"/>
            <a:ext cx="6087312" cy="17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14620"/>
            <a:ext cx="1213187" cy="11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ящик меняет….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00200"/>
            <a:ext cx="8660339" cy="36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357826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размер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42926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форму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изменилось? Соедини стрелками рисунок и соответствующий термин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26082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492919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количество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492919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492919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размер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857356" y="3571876"/>
            <a:ext cx="4500594" cy="1285884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00594" y="3571876"/>
            <a:ext cx="2643174" cy="1214446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28794" y="3500438"/>
            <a:ext cx="2428892" cy="1500198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Покажи стрелками, кто в каком домике живет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697112" cy="21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7974602" cy="16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1928794" y="3571876"/>
            <a:ext cx="5357850" cy="1000132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4786314" y="3571876"/>
            <a:ext cx="2786082" cy="107157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714480" y="3500438"/>
            <a:ext cx="2928958" cy="1143008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</Words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Эти фигуры разбиты на группы по…..</vt:lpstr>
      <vt:lpstr>Какая фигура будет следующей после фиолетового квадрата?</vt:lpstr>
      <vt:lpstr>Черный ящик меняет….</vt:lpstr>
      <vt:lpstr>Что изменилось? Соедини стрелками рисунок и соответствующий термин</vt:lpstr>
      <vt:lpstr>Покажи стрелками, кто в каком домике живет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фигуры разбиты на группы по…..</dc:title>
  <cp:lastModifiedBy>Admin</cp:lastModifiedBy>
  <cp:revision>3</cp:revision>
  <dcterms:modified xsi:type="dcterms:W3CDTF">2015-10-16T08:21:45Z</dcterms:modified>
</cp:coreProperties>
</file>