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5852" y="357166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Фигуры разбиты на группы по …. Выбери и отметь галочкой правильный ответ  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343150"/>
            <a:ext cx="62865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00100" y="535782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ФОРМЕ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535782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ЦВЕТУ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535782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РАЗМЕРУ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0" y="2819400"/>
            <a:ext cx="4778892" cy="160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72972" y="1014857"/>
            <a:ext cx="69566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изменилось?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 и отметь галочкой правильный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35782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ФОРМА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5357826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ЦВЕТ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5357826"/>
            <a:ext cx="1602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РАЗМЕР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5905063" cy="137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28662" y="928670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Следующий в ряду будет…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 и отметь галочкой правильный ответ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357694"/>
            <a:ext cx="69723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вал 6"/>
          <p:cNvSpPr/>
          <p:nvPr/>
        </p:nvSpPr>
        <p:spPr>
          <a:xfrm>
            <a:off x="6429388" y="4500570"/>
            <a:ext cx="428628" cy="4286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571750"/>
            <a:ext cx="41148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71538" y="1214422"/>
            <a:ext cx="735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отличаются фигуры? Выбери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отметь галочкой правильный ответ</a:t>
            </a:r>
            <a:endParaRPr lang="ru-RU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429132"/>
            <a:ext cx="7010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Улыбающееся лицо 8"/>
          <p:cNvSpPr/>
          <p:nvPr/>
        </p:nvSpPr>
        <p:spPr>
          <a:xfrm>
            <a:off x="6572264" y="4643446"/>
            <a:ext cx="357190" cy="357190"/>
          </a:xfrm>
          <a:prstGeom prst="smileyFac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14554"/>
            <a:ext cx="4735848" cy="209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00166" y="1071546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изменилось?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Выбери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отметь галочкой правильный ответ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429132"/>
            <a:ext cx="7010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5-конечная звезда 6"/>
          <p:cNvSpPr/>
          <p:nvPr/>
        </p:nvSpPr>
        <p:spPr>
          <a:xfrm>
            <a:off x="6429388" y="5572140"/>
            <a:ext cx="428628" cy="42862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58</Words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2015-10-08T07:44:53Z</dcterms:modified>
</cp:coreProperties>
</file>