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87" r:id="rId3"/>
    <p:sldId id="284" r:id="rId4"/>
    <p:sldId id="262" r:id="rId5"/>
    <p:sldId id="279" r:id="rId6"/>
    <p:sldId id="263" r:id="rId7"/>
    <p:sldId id="288" r:id="rId8"/>
    <p:sldId id="286" r:id="rId9"/>
    <p:sldId id="290" r:id="rId10"/>
    <p:sldId id="289" r:id="rId11"/>
    <p:sldId id="271" r:id="rId12"/>
    <p:sldId id="283" r:id="rId13"/>
    <p:sldId id="264" r:id="rId14"/>
    <p:sldId id="277" r:id="rId15"/>
    <p:sldId id="278" r:id="rId16"/>
    <p:sldId id="273" r:id="rId17"/>
    <p:sldId id="28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9" autoAdjust="0"/>
    <p:restoredTop sz="94660"/>
  </p:normalViewPr>
  <p:slideViewPr>
    <p:cSldViewPr>
      <p:cViewPr>
        <p:scale>
          <a:sx n="60" d="100"/>
          <a:sy n="60" d="100"/>
        </p:scale>
        <p:origin x="-3084" y="-11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7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A3BED-A153-49F5-9FFC-8B5DEF63C6A4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2D60C-C8EC-4ECA-BCBC-E27AE210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2D60C-C8EC-4ECA-BCBC-E27AE210E1C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0B2A26-3FC6-46D1-A07A-10C99B803ECE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1501CC-4144-4771-85D9-7553BF5C905E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laraborisova.ru/wp-content/uploads/2011/12/voda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kam-pod.gov.ua/uploads/posts/1323846049_1264568683_wpapers_ru_1763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cs11372.vkontakte.ru/u20050314/-14/x_3f121783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cs10083.vk.com/u82370389/-5/x_0c91564d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banana.by/uploads/posts/2010-07/1279268390_txb1rzvezlwf4xtc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us.cdn2.123rf.com/168nwm/tolokonov/tolokonov0912/tolokonov091200094/6132752-abstract-background-with-frozen-water-ice-cubes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vorojba.net/img/14052010_1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pozdravish.ru/wp-content/uploads/2011/02/den_okeanov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1.static.slando.com/photos/live/66/akvadisk_rodnikovaya_voda_v_vashem_dome_21604566_1_F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ru.mtcard.net/userfiles/264/galeria/cartao_de_descontos_a173_5jpg.jp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86116" y="857232"/>
            <a:ext cx="5313868" cy="2500330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Всё о воде …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500034" y="4429132"/>
            <a:ext cx="4175894" cy="2071702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algn="l"/>
            <a:r>
              <a:rPr lang="ru-RU" sz="4000" b="1" dirty="0" smtClean="0"/>
              <a:t>Выполнил:</a:t>
            </a:r>
          </a:p>
          <a:p>
            <a:pPr algn="l"/>
            <a:r>
              <a:rPr lang="ru-RU" sz="4000" b="1" dirty="0" err="1" smtClean="0"/>
              <a:t>Абрахимов</a:t>
            </a:r>
            <a:r>
              <a:rPr lang="ru-RU" sz="4000" b="1" dirty="0" smtClean="0"/>
              <a:t> М</a:t>
            </a:r>
          </a:p>
          <a:p>
            <a:pPr algn="l"/>
            <a:endParaRPr lang="ru-RU" sz="4000" b="1" dirty="0" smtClean="0"/>
          </a:p>
          <a:p>
            <a:pPr algn="ctr"/>
            <a:r>
              <a:rPr lang="ru-RU" sz="4400" b="1" dirty="0" smtClean="0"/>
              <a:t>2015 г</a:t>
            </a:r>
            <a:endParaRPr lang="ru-RU" sz="4400" b="1" dirty="0"/>
          </a:p>
        </p:txBody>
      </p:sp>
      <p:pic>
        <p:nvPicPr>
          <p:cNvPr id="1028" name="Picture 4" descr="Картинка 58 из 8971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214290"/>
            <a:ext cx="2987824" cy="2636912"/>
          </a:xfrm>
          <a:prstGeom prst="rect">
            <a:avLst/>
          </a:prstGeom>
          <a:noFill/>
        </p:spPr>
      </p:pic>
      <p:pic>
        <p:nvPicPr>
          <p:cNvPr id="1030" name="Picture 6" descr="Картинка 66 из 8971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57818" y="4000504"/>
            <a:ext cx="3563888" cy="26369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00430" y="285728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МБОУ </a:t>
            </a:r>
            <a:r>
              <a:rPr lang="ru-RU" sz="2800" b="1" smtClean="0"/>
              <a:t>Николаевская СШ</a:t>
            </a:r>
            <a:endParaRPr lang="ru-RU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Проведение исследования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Наша семья в составе 5 человек (мама, папа, сестра, бабушка и я) в течении 3-х месяцев пила только структурированную воду.</a:t>
            </a:r>
          </a:p>
          <a:p>
            <a:pPr>
              <a:buNone/>
            </a:pPr>
            <a:r>
              <a:rPr lang="ru-RU" dirty="0" smtClean="0"/>
              <a:t>Выводы: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никто не заболел (даже простудными заболеваниями)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структуированная</a:t>
            </a:r>
            <a:r>
              <a:rPr lang="ru-RU" dirty="0" smtClean="0"/>
              <a:t> вода пьётся легче (её выпить можно больше)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воды выпивали в сутки </a:t>
            </a:r>
            <a:r>
              <a:rPr lang="ru-RU" dirty="0" smtClean="0"/>
              <a:t>больше.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( Узнал </a:t>
            </a:r>
            <a:r>
              <a:rPr lang="ru-RU" dirty="0" smtClean="0"/>
              <a:t>интересный факт: горячая вода замерзает быстрее </a:t>
            </a:r>
            <a:r>
              <a:rPr lang="ru-RU" dirty="0" smtClean="0"/>
              <a:t>холодной)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 flipH="1">
            <a:off x="3714744" y="6286520"/>
            <a:ext cx="2448272" cy="28803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Кристалл живой воды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8964488" cy="373757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“Живая вода”</a:t>
            </a:r>
          </a:p>
          <a:p>
            <a:pPr algn="just">
              <a:buNone/>
            </a:pPr>
            <a:r>
              <a:rPr lang="ru-RU" dirty="0" smtClean="0"/>
              <a:t>		По данным изобретателей “живая вода” является раствором с усиленными </a:t>
            </a:r>
            <a:r>
              <a:rPr lang="ru-RU" dirty="0" err="1" smtClean="0"/>
              <a:t>электронодонорными</a:t>
            </a:r>
            <a:r>
              <a:rPr lang="ru-RU" dirty="0" smtClean="0"/>
              <a:t> свойствами и, попадая в кровь человека, усиливает её </a:t>
            </a:r>
            <a:r>
              <a:rPr lang="ru-RU" dirty="0" err="1" smtClean="0"/>
              <a:t>электронодонорный</a:t>
            </a:r>
            <a:r>
              <a:rPr lang="ru-RU" dirty="0" smtClean="0"/>
              <a:t> фон на несколько десятков милливольт.  Авторы  приводят сведения о механизмах действия  «живой воды»: ускорение  процессов синтеза   ДНК; усиление функции печени; нормализация энергетического потенциала клеток; повышение энергообеспечения клеток.</a:t>
            </a:r>
          </a:p>
          <a:p>
            <a:endParaRPr lang="ru-RU" dirty="0"/>
          </a:p>
        </p:txBody>
      </p:sp>
      <p:pic>
        <p:nvPicPr>
          <p:cNvPr id="79874" name="Picture 2" descr="Картинка 1 из 339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14677" y="4214818"/>
            <a:ext cx="3475977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0"/>
            <a:ext cx="7043758" cy="908720"/>
          </a:xfrm>
        </p:spPr>
        <p:txBody>
          <a:bodyPr/>
          <a:lstStyle/>
          <a:p>
            <a:r>
              <a:rPr lang="ru-RU" dirty="0" smtClean="0"/>
              <a:t>       Мертвая вода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44644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/>
              <a:t>		«Мёртвая»вода </a:t>
            </a:r>
            <a:r>
              <a:rPr lang="ru-RU" dirty="0" smtClean="0"/>
              <a:t>не оказывает раздражающего действия на органы дыхания и слизистые оболочки глаз. При введении внутрь не оказывает  токсического действия.  При нагревании до 400˚С   активность “мёртвой воды” увеличивается на 30-100% .</a:t>
            </a:r>
          </a:p>
          <a:p>
            <a:endParaRPr lang="ru-RU" dirty="0"/>
          </a:p>
        </p:txBody>
      </p:sp>
      <p:pic>
        <p:nvPicPr>
          <p:cNvPr id="80898" name="Picture 2" descr="http://im3-tub-ru.yandex.net/i?id=424818189-31-7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31840" y="3501008"/>
            <a:ext cx="3569978" cy="2214578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 rot="10800000" flipV="1">
            <a:off x="3786182" y="6000768"/>
            <a:ext cx="2664296" cy="432048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ристалл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мертвой воды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3671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Горячая вода замерзает быстрее холодной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229600" cy="4824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	</a:t>
            </a:r>
            <a:r>
              <a:rPr lang="ru-RU" sz="2400" dirty="0" smtClean="0"/>
              <a:t>Горячая вода замерзнет быстрее холодной, хотя по логике вещей, первой должна была превратиться в лед холодная вода: ведь горячей воде надо сначала остыть до температуры холодной, а потом уже превращаться в лед, в то время как холодной воде остывать не надо. Почему же так происходит? </a:t>
            </a:r>
            <a:br>
              <a:rPr lang="ru-RU" sz="2400" dirty="0" smtClean="0"/>
            </a:br>
            <a:endParaRPr lang="ru-RU" sz="1800" dirty="0" smtClean="0"/>
          </a:p>
          <a:p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100" dirty="0"/>
          </a:p>
        </p:txBody>
      </p:sp>
      <p:pic>
        <p:nvPicPr>
          <p:cNvPr id="4" name="i-main-pic" descr="Картинка 14 из 4506">
            <a:hlinkClick r:id="rId2" tgtFrame="_blank"/>
          </p:cNvPr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28860" y="3786190"/>
            <a:ext cx="4500594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44644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    </a:t>
            </a:r>
          </a:p>
          <a:p>
            <a:pPr>
              <a:buNone/>
            </a:pPr>
            <a:r>
              <a:rPr lang="ru-RU" sz="2400" dirty="0" smtClean="0"/>
              <a:t>		Это явление было открыто в 1963 году  </a:t>
            </a:r>
            <a:r>
              <a:rPr lang="ru-RU" sz="2400" dirty="0" err="1" smtClean="0"/>
              <a:t>танзанский</a:t>
            </a:r>
            <a:r>
              <a:rPr lang="ru-RU" sz="2400" dirty="0" smtClean="0"/>
              <a:t> студент по имени </a:t>
            </a:r>
            <a:r>
              <a:rPr lang="ru-RU" sz="2400" dirty="0" err="1" smtClean="0"/>
              <a:t>Эрасто</a:t>
            </a:r>
            <a:r>
              <a:rPr lang="ru-RU" sz="2400" dirty="0" smtClean="0"/>
              <a:t> Б. </a:t>
            </a:r>
            <a:r>
              <a:rPr lang="ru-RU" sz="2400" dirty="0" err="1" smtClean="0"/>
              <a:t>Мпемба</a:t>
            </a:r>
            <a:r>
              <a:rPr lang="ru-RU" sz="2400" dirty="0" smtClean="0"/>
              <a:t> замораживая приготовленную смесь для мороженого, заметил, что горячая смесь застывает в морозильной камере быстрее, чем холодная. </a:t>
            </a:r>
            <a:br>
              <a:rPr lang="ru-RU" sz="2400" dirty="0" smtClean="0"/>
            </a:br>
            <a:r>
              <a:rPr lang="ru-RU" sz="2400" dirty="0" smtClean="0"/>
              <a:t> Правда, за долго до него это уникальное свойство воды было отмечено Аристотелем, </a:t>
            </a:r>
            <a:r>
              <a:rPr lang="ru-RU" sz="2400" dirty="0" err="1" smtClean="0"/>
              <a:t>Фрэнсисом</a:t>
            </a:r>
            <a:r>
              <a:rPr lang="ru-RU" sz="2400" dirty="0" smtClean="0"/>
              <a:t> Бэконом и Рене Декартом.</a:t>
            </a:r>
            <a:br>
              <a:rPr lang="ru-RU" sz="24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476672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Эффект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Мпемба</a:t>
            </a:r>
            <a:endParaRPr lang="ru-RU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098" name="Picture 2" descr="Картинка 10 из 10256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3" y="4000504"/>
            <a:ext cx="3429024" cy="281892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686800" cy="3500462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		</a:t>
            </a:r>
            <a:r>
              <a:rPr lang="ru-RU" sz="3200" dirty="0" smtClean="0"/>
              <a:t>Ученые так до конца и не понимают природу этого явления, объясняя его либо разницей в переохлаждении, испарении, образовании льда, конвекции, либо воздействием разжиженных газов на горячую и холодную воду.</a:t>
            </a:r>
            <a:endParaRPr lang="ru-RU" sz="3200" dirty="0"/>
          </a:p>
        </p:txBody>
      </p:sp>
      <p:pic>
        <p:nvPicPr>
          <p:cNvPr id="3074" name="Picture 2" descr="Картинка 5 из 99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43240" y="3929066"/>
            <a:ext cx="3857652" cy="2851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33843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Основываясь на том, что из недр Земли выходит идеально структурированная вода можно констатировать, что Земля обладает </a:t>
            </a:r>
            <a:r>
              <a:rPr lang="ru-RU" b="1" dirty="0" err="1" smtClean="0"/>
              <a:t>негэнтропией</a:t>
            </a:r>
            <a:r>
              <a:rPr lang="ru-RU" dirty="0" smtClean="0"/>
              <a:t> (стремлением к </a:t>
            </a:r>
            <a:r>
              <a:rPr lang="ru-RU" dirty="0" err="1" smtClean="0"/>
              <a:t>самоупорядочиванию</a:t>
            </a:r>
            <a:r>
              <a:rPr lang="ru-RU" dirty="0" smtClean="0"/>
              <a:t>). Этим свойством обладают только живые биологические объекты. Следовательно, можно предположить, что Земля - живой организм. </a:t>
            </a:r>
            <a:endParaRPr lang="ru-RU" dirty="0"/>
          </a:p>
        </p:txBody>
      </p:sp>
      <p:pic>
        <p:nvPicPr>
          <p:cNvPr id="8" name="Рисунок 7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71802" y="3786190"/>
            <a:ext cx="36433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		Выводы: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Вода на Земле появилась в результате столкновения астероида с планетой.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Воду можно структурировать.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Горячая вода замерзает быстрее холодной.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Вода бывает Живая и Мёртвая.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Под всемирным океанам находится ещё один океан.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Гипотеза, выдвинутая в </a:t>
            </a:r>
            <a:r>
              <a:rPr lang="ru-RU" smtClean="0">
                <a:solidFill>
                  <a:srgbClr val="FF0000"/>
                </a:solidFill>
              </a:rPr>
              <a:t>начале исследования, подтвердилась.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50"/>
                            </p:stCondLst>
                            <p:childTnLst>
                              <p:par>
                                <p:cTn id="2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250"/>
                            </p:stCondLst>
                            <p:childTnLst>
                              <p:par>
                                <p:cTn id="30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500"/>
                            </p:stCondLst>
                            <p:childTnLst>
                              <p:par>
                                <p:cTn id="3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150"/>
                            </p:stCondLst>
                            <p:childTnLst>
                              <p:par>
                                <p:cTn id="46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650"/>
                            </p:stCondLst>
                            <p:childTnLst>
                              <p:par>
                                <p:cTn id="54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Исследование  «Всё мы знаем о воде?»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3687688"/>
          </a:xfrm>
        </p:spPr>
        <p:txBody>
          <a:bodyPr/>
          <a:lstStyle/>
          <a:p>
            <a:pPr algn="ctr">
              <a:buNone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Гипотеза</a:t>
            </a:r>
          </a:p>
          <a:p>
            <a:pPr algn="ctr">
              <a:buNone/>
            </a:pPr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4000" dirty="0" smtClean="0">
                <a:solidFill>
                  <a:srgbClr val="00B0F0"/>
                </a:solidFill>
              </a:rPr>
              <a:t>Структурированная вода полезнее.</a:t>
            </a:r>
            <a:endParaRPr lang="ru-RU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Происхождение воды на Земле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052736"/>
            <a:ext cx="83884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Ученые смогли найти подтверждение гипотезе о том, что </a:t>
            </a:r>
            <a:r>
              <a:rPr lang="ru-RU" sz="2400" b="1" dirty="0" smtClean="0"/>
              <a:t>вода появилась на Земле</a:t>
            </a:r>
            <a:r>
              <a:rPr lang="ru-RU" sz="2400" dirty="0" smtClean="0"/>
              <a:t> в первые годы существования Солнечной системы. По мнению ученых, первоначально Земля была «бесплодной», около 4 миллиардов лет назад произошла бомбардировка астероидами, принесшими на нашу планету лёд, который затем превратился в воду. </a:t>
            </a:r>
            <a:endParaRPr lang="ru-RU" sz="2400" dirty="0"/>
          </a:p>
        </p:txBody>
      </p:sp>
      <p:pic>
        <p:nvPicPr>
          <p:cNvPr id="37890" name="Picture 2" descr="Картинка 50 из 17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86050" y="3429000"/>
            <a:ext cx="4000528" cy="3000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785794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	Что находится под всемирным океаном?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291264" cy="408906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sz="4000" dirty="0" smtClean="0"/>
              <a:t>Ученые выяснили, что под морским дном находится целый подземный океан. По предварительным данным, его максимальная глубина равняется 5 км. Международная группа ученых, вооружившись естественной лабораторией, приступила к изучению этой загадочной и весьма древней биосферы. </a:t>
            </a:r>
          </a:p>
          <a:p>
            <a:pPr>
              <a:buNone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300" dirty="0" smtClean="0"/>
              <a:t/>
            </a:r>
            <a:br>
              <a:rPr lang="ru-RU" sz="3300" dirty="0" smtClean="0"/>
            </a:br>
            <a:r>
              <a:rPr lang="ru-RU" sz="3300" dirty="0" smtClean="0"/>
              <a:t/>
            </a:r>
            <a:br>
              <a:rPr lang="ru-RU" sz="3300" dirty="0" smtClean="0"/>
            </a:br>
            <a:endParaRPr lang="ru-RU" sz="3300" dirty="0"/>
          </a:p>
        </p:txBody>
      </p:sp>
      <p:pic>
        <p:nvPicPr>
          <p:cNvPr id="20486" name="Picture 6" descr="Картинка 13 из 1128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357421" y="2928934"/>
            <a:ext cx="5262599" cy="36433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785794"/>
            <a:ext cx="856895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20" dirty="0" smtClean="0"/>
              <a:t>	</a:t>
            </a:r>
            <a:r>
              <a:rPr lang="ru-RU" sz="2400" dirty="0" smtClean="0"/>
              <a:t>Исследования последнего десятилетия показали, что в недрах океанической коры существуют весьма загадочные экосистемы, состоящие из различных микроорганизмов. Эти микроорганизмы обитали в весьма экстремальных условиях — под высоким давлением (несколько тысяч </a:t>
            </a:r>
            <a:r>
              <a:rPr lang="ru-RU" sz="2400" dirty="0" smtClean="0">
                <a:solidFill>
                  <a:srgbClr val="FF0000"/>
                </a:solidFill>
              </a:rPr>
              <a:t>атмосфер</a:t>
            </a:r>
            <a:r>
              <a:rPr lang="ru-RU" sz="2400" dirty="0" smtClean="0"/>
              <a:t>) и при температуре, превышающей 1о0°С. То есть, практически в кипятке!!! </a:t>
            </a:r>
            <a:r>
              <a:rPr lang="ru-RU" sz="2020" dirty="0" smtClean="0"/>
              <a:t/>
            </a:r>
            <a:br>
              <a:rPr lang="ru-RU" sz="202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5" name="Рисунок 4" descr="http://pirates-life.ru/_fr/19/2552320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3108" y="3500414"/>
            <a:ext cx="4786346" cy="314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08112"/>
          </a:xfrm>
        </p:spPr>
        <p:txBody>
          <a:bodyPr/>
          <a:lstStyle/>
          <a:p>
            <a:r>
              <a:rPr lang="ru-RU" dirty="0" smtClean="0"/>
              <a:t>Польза воды для человека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25352"/>
            <a:ext cx="5940152" cy="5832648"/>
          </a:xfrm>
        </p:spPr>
        <p:txBody>
          <a:bodyPr numCol="1">
            <a:normAutofit fontScale="32500" lnSpcReduction="20000"/>
          </a:bodyPr>
          <a:lstStyle/>
          <a:p>
            <a:pPr algn="just">
              <a:buNone/>
            </a:pPr>
            <a:r>
              <a:rPr lang="ru-RU" sz="1800" dirty="0" smtClean="0"/>
              <a:t>     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2200" dirty="0" smtClean="0"/>
              <a:t>     </a:t>
            </a:r>
            <a:r>
              <a:rPr lang="ru-RU" sz="8700" dirty="0" smtClean="0"/>
              <a:t>Из всех известных на свете растворителей вода является наиболее универсальным. В водной среде растворяется всё, и человек – не исключение. С научной точки зрения, каждый средний взрослый в среднем содержит лишь 40% «сухого остатка», а всё остальное… вода. </a:t>
            </a:r>
            <a:r>
              <a:rPr lang="ru-RU" sz="9000" dirty="0" smtClean="0"/>
              <a:t>Считается</a:t>
            </a:r>
            <a:r>
              <a:rPr lang="ru-RU" sz="8700" dirty="0" smtClean="0"/>
              <a:t>, что без употребления жидкости  прожить можно где-то около недели. Возникает вопрос – какая вода полезная для организма человека, а какая нет?  </a:t>
            </a:r>
          </a:p>
          <a:p>
            <a:pPr algn="ctr"/>
            <a:endParaRPr lang="ru-RU" sz="8700" dirty="0"/>
          </a:p>
        </p:txBody>
      </p:sp>
      <p:pic>
        <p:nvPicPr>
          <p:cNvPr id="5" name="Picture 4" descr="atle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56176" y="1124744"/>
            <a:ext cx="2664296" cy="547260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704088"/>
            <a:ext cx="5266928" cy="1143000"/>
          </a:xfrm>
        </p:spPr>
        <p:txBody>
          <a:bodyPr/>
          <a:lstStyle/>
          <a:p>
            <a:pPr algn="ctr"/>
            <a:r>
              <a:rPr lang="ru-RU" dirty="0" err="1" smtClean="0"/>
              <a:t>Структуратор</a:t>
            </a:r>
            <a:endParaRPr lang="ru-RU" dirty="0"/>
          </a:p>
        </p:txBody>
      </p:sp>
      <p:pic>
        <p:nvPicPr>
          <p:cNvPr id="1026" name="Рисунок 1" descr="&amp;Mcy;&amp;acy;&amp;gcy;&amp;ncy;&amp;icy;&amp;tcy;&amp;ncy;&amp;ycy;&amp;jcy; &amp;scy;&amp;tcy;&amp;rcy;&amp;ucy;&amp;kcy;&amp;tcy;&amp;ucy;&amp;rcy;&amp;acy;&amp;tcy;&amp;ocy;&amp;rcy; &amp;dcy;&amp;lcy;&amp;yacy; &amp;vcy;&amp;ocy;&amp;dcy;&amp;y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764704"/>
            <a:ext cx="2286000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55576" y="2924944"/>
            <a:ext cx="76145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Магнитный </a:t>
            </a:r>
            <a:r>
              <a:rPr lang="ru-RU" b="1" dirty="0" err="1" smtClean="0"/>
              <a:t>структуратор</a:t>
            </a:r>
            <a:r>
              <a:rPr lang="ru-RU" i="1" dirty="0" smtClean="0"/>
              <a:t>. Положительное воздействие </a:t>
            </a:r>
            <a:r>
              <a:rPr lang="ru-RU" i="1" dirty="0" err="1" smtClean="0"/>
              <a:t>структуратора</a:t>
            </a:r>
            <a:r>
              <a:rPr lang="ru-RU" i="1" dirty="0" smtClean="0"/>
              <a:t> основано на простейших законах физики и полезных свойствах магнитов. Действие магнитного поля сказывается на повышении </a:t>
            </a:r>
            <a:r>
              <a:rPr lang="ru-RU" i="1" dirty="0" err="1" smtClean="0"/>
              <a:t>биоэнергоемкости</a:t>
            </a:r>
            <a:r>
              <a:rPr lang="ru-RU" i="1" dirty="0" smtClean="0"/>
              <a:t> напитков, подчеркивая аромат, не влияя на вкус. Достаточно оставить на минуту стакан с водой, либо чашку с чаем или кофе на поверхности </a:t>
            </a:r>
            <a:r>
              <a:rPr lang="ru-RU" i="1" dirty="0" err="1" smtClean="0"/>
              <a:t>структуратора</a:t>
            </a:r>
            <a:r>
              <a:rPr lang="ru-RU" i="1" dirty="0" smtClean="0"/>
              <a:t> и уже все остальное сделает магнитное поле. Любые вещества обладают собственными микрополями, которые активно вступают во взаимодействие с более мощным полем постоянных магнитов, заключенных в корпусе </a:t>
            </a:r>
            <a:r>
              <a:rPr lang="ru-RU" i="1" dirty="0" err="1" smtClean="0"/>
              <a:t>структуратора</a:t>
            </a:r>
            <a:r>
              <a:rPr lang="ru-RU" i="1" dirty="0" smtClean="0"/>
              <a:t>. Магнитный </a:t>
            </a:r>
            <a:r>
              <a:rPr lang="ru-RU" i="1" dirty="0" err="1" smtClean="0"/>
              <a:t>структуратор</a:t>
            </a:r>
            <a:r>
              <a:rPr lang="ru-RU" i="1" dirty="0" smtClean="0"/>
              <a:t> разработан научно-техническим центром «</a:t>
            </a:r>
            <a:r>
              <a:rPr lang="ru-RU" i="1" dirty="0" err="1" smtClean="0"/>
              <a:t>Магнитотрон</a:t>
            </a:r>
            <a:r>
              <a:rPr lang="ru-RU" i="1" dirty="0" smtClean="0"/>
              <a:t>». Такой </a:t>
            </a:r>
            <a:r>
              <a:rPr lang="ru-RU" i="1" dirty="0" err="1" smtClean="0"/>
              <a:t>структуратор</a:t>
            </a:r>
            <a:r>
              <a:rPr lang="ru-RU" i="1" dirty="0" smtClean="0"/>
              <a:t> сегодня можно выписать по почте.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Структурированная вода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Кристалл родниковой воды и кристаллы древнего антарктического льда  имеют правильную форму</a:t>
            </a:r>
            <a:endParaRPr lang="ru-RU" dirty="0"/>
          </a:p>
        </p:txBody>
      </p:sp>
      <p:pic>
        <p:nvPicPr>
          <p:cNvPr id="4" name="i-main-pic" descr="Картинка 3 из 5312">
            <a:hlinkClick r:id="rId2" tgtFrame="_blank"/>
          </p:cNvPr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0100" y="3357562"/>
            <a:ext cx="271464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-main-pic" descr="Картинка 2 из 54">
            <a:hlinkClick r:id="rId4" tgtFrame="_blank"/>
          </p:cNvPr>
          <p:cNvPicPr/>
          <p:nvPr/>
        </p:nvPicPr>
        <p:blipFill>
          <a:blip r:embed="rId5" cstate="email">
            <a:lum/>
          </a:blip>
          <a:srcRect/>
          <a:stretch>
            <a:fillRect/>
          </a:stretch>
        </p:blipFill>
        <p:spPr bwMode="auto">
          <a:xfrm>
            <a:off x="5000628" y="3571876"/>
            <a:ext cx="278608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85786" y="6000768"/>
            <a:ext cx="32758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Кристалл   древнего антарктического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льда                                 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6215082"/>
            <a:ext cx="3357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</a:rPr>
              <a:t>Кристалл родниковой воды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Говорите воде: «Спасибо!»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		Благодаря </a:t>
            </a:r>
            <a:r>
              <a:rPr lang="ru-RU" dirty="0" smtClean="0"/>
              <a:t>свойствам своей структуры, вода способна запоминать любую информацию. Это доказано экспериментально исследователями разных стран. Вода впитывает в себя, хранит и обменивается с окружающей средой различными данными. Это свет, звук, слово, мысль. Люди находятся в постоянном общении. Это очень важно для человека, без этого невозможна полноценная жизнь в современном понятии этого слова. При общении присутствуют эмоции, а как же без них? Эмоции влияют на многие факторы нашей жизни. Они могут как помогать, так и мешать. Любовь, благие пожелания, добрые намерения и любые положительные эмоции - повышают и стабилизируют энергетику воды, а агрессия, ненависть, злоба, зависть (все негативные эмоции) - ее резко понижают. Если человек обращается с хорошими и добрыми мыслями к воде, благословляет и боготворит ее, говорит ей «спасибо» - качество этой воды поднимается. Такая вода будет положительно влиять на тело человека и на его самочувствие. Очень важно помнить, что желая кому то зла, ругаясь, злясь и завидуя, мы в первую очередь причиняем неприятности себе.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851</TotalTime>
  <Words>421</Words>
  <Application>Microsoft Office PowerPoint</Application>
  <PresentationFormat>Экран (4:3)</PresentationFormat>
  <Paragraphs>59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Всё о воде …</vt:lpstr>
      <vt:lpstr>Исследование  «Всё мы знаем о воде?»</vt:lpstr>
      <vt:lpstr>Происхождение воды на Земле</vt:lpstr>
      <vt:lpstr> Что находится под всемирным океаном? </vt:lpstr>
      <vt:lpstr>Слайд 5</vt:lpstr>
      <vt:lpstr>Польза воды для человека</vt:lpstr>
      <vt:lpstr>Структуратор</vt:lpstr>
      <vt:lpstr>Структурированная вода</vt:lpstr>
      <vt:lpstr>Говорите воде: «Спасибо!»</vt:lpstr>
      <vt:lpstr>Проведение исследования </vt:lpstr>
      <vt:lpstr>Кристалл живой воды</vt:lpstr>
      <vt:lpstr>       Мертвая вода</vt:lpstr>
      <vt:lpstr>Горячая вода замерзает быстрее холодной  </vt:lpstr>
      <vt:lpstr>Слайд 14</vt:lpstr>
      <vt:lpstr>Слайд 15</vt:lpstr>
      <vt:lpstr> </vt:lpstr>
      <vt:lpstr>   Выводы: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Удивительные  энергоинформационные свойства  воды</dc:title>
  <dc:creator>RuVarez User</dc:creator>
  <cp:lastModifiedBy>Assassin</cp:lastModifiedBy>
  <cp:revision>88</cp:revision>
  <dcterms:created xsi:type="dcterms:W3CDTF">2012-04-04T20:20:26Z</dcterms:created>
  <dcterms:modified xsi:type="dcterms:W3CDTF">2015-10-26T03:01:06Z</dcterms:modified>
</cp:coreProperties>
</file>