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3628F-820D-4536-9BDD-CD7D8ADE004C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C6A1A-832A-4090-A2B0-2D343A362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1B9CE-8207-47E5-814A-51F37099944B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80EA2-3061-41E0-B4B8-9F199D4BB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281B-5DCB-4583-86FF-97E2C3218525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6043E-3A42-4472-AC66-AF8FED54E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EFB3F-D2AB-4DF6-8C89-8C1D66ADDC09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BFDAA-AA47-447A-944E-BE7E7D825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3878E-49BB-411A-9661-E20BE220339B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507AF-3ECF-4950-B1E2-8762524B6D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D0DDD-2B7E-4728-8461-A2BA0B8CEE1A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A72D9-DB80-4921-A81F-1C26C0B74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5688B-FA78-4FC4-B1DF-A10530785569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6DDD6-51F7-458A-A007-7B326A910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B3694-B924-4B33-8536-48048176963D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B869B-4682-4482-9416-C1103D297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47684-3F26-46F5-9651-43D1345487B1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4E5BE-24D6-4D69-BFFF-E628921D39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40E40-556A-4250-BD0C-9F199E19337A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8AAF8-B064-4320-ADB2-09363B23A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4859F-57A8-46AC-8518-9BA2976200F2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F536D-026D-4493-9505-D94D4A1913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A66875-119C-4D27-B23E-AA0BB0BEBA8F}" type="datetimeFigureOut">
              <a:rPr lang="ru-RU"/>
              <a:pPr>
                <a:defRPr/>
              </a:pPr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C0A5A6-D8FE-4CE1-9435-224999D3D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32" name="Группа 14"/>
          <p:cNvGrpSpPr>
            <a:grpSpLocks/>
          </p:cNvGrpSpPr>
          <p:nvPr userDrawn="1"/>
        </p:nvGrpSpPr>
        <p:grpSpPr bwMode="auto">
          <a:xfrm>
            <a:off x="0" y="0"/>
            <a:ext cx="1692275" cy="6858000"/>
            <a:chOff x="7452320" y="0"/>
            <a:chExt cx="1691680" cy="6858000"/>
          </a:xfrm>
        </p:grpSpPr>
        <p:sp>
          <p:nvSpPr>
            <p:cNvPr id="14" name="Прямоугольник 13"/>
            <p:cNvSpPr/>
            <p:nvPr userDrawn="1"/>
          </p:nvSpPr>
          <p:spPr>
            <a:xfrm>
              <a:off x="7452320" y="0"/>
              <a:ext cx="169168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038" name="Рисунок 10" descr="0_c014c_75875fb_XL.png"/>
            <p:cNvPicPr>
              <a:picLocks noChangeAspect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5400000">
              <a:off x="7087319" y="4928612"/>
              <a:ext cx="2438405" cy="1420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9" name="Рисунок 12" descr="0_c014c_75875fb_XL.png"/>
            <p:cNvPicPr>
              <a:picLocks noChangeAspect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5400000">
              <a:off x="7015311" y="625649"/>
              <a:ext cx="2438405" cy="1420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0" name="Рисунок 11" descr="0_c014c_75875fb_XL.png"/>
            <p:cNvPicPr>
              <a:picLocks noChangeAspect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16200000" flipH="1">
              <a:off x="7214612" y="2641873"/>
              <a:ext cx="2438405" cy="1420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Прямоугольник 15"/>
          <p:cNvSpPr/>
          <p:nvPr userDrawn="1"/>
        </p:nvSpPr>
        <p:spPr>
          <a:xfrm>
            <a:off x="1763688" y="188640"/>
            <a:ext cx="7200800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4" name="Rectangle 2"/>
          <p:cNvSpPr>
            <a:spLocks noChangeArrowheads="1"/>
          </p:cNvSpPr>
          <p:nvPr userDrawn="1"/>
        </p:nvSpPr>
        <p:spPr bwMode="auto">
          <a:xfrm>
            <a:off x="7897813" y="6656388"/>
            <a:ext cx="12461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14480" y="642918"/>
            <a:ext cx="6972320" cy="1643074"/>
          </a:xfrm>
        </p:spPr>
        <p:txBody>
          <a:bodyPr/>
          <a:lstStyle/>
          <a:p>
            <a:r>
              <a:rPr lang="ru-RU" sz="6000" dirty="0" smtClean="0">
                <a:solidFill>
                  <a:schemeClr val="accent3">
                    <a:lumMod val="50000"/>
                  </a:schemeClr>
                </a:solidFill>
              </a:rPr>
              <a:t>Знаете ли вы цветы?</a:t>
            </a:r>
            <a:endParaRPr lang="ru-RU" sz="6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pregun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1928802"/>
            <a:ext cx="4197361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1000108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Где могут расти цветы?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 descr="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2285992"/>
            <a:ext cx="4817852" cy="2970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2687ed28a741e58376d86c37e8fab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500042"/>
            <a:ext cx="6743747" cy="47863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8794" y="5643578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лес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airieflowersneareastglacier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571480"/>
            <a:ext cx="6572296" cy="47684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0232" y="5572140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луг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rk_vodoem_derevo_cvety_2048x13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1" y="500042"/>
            <a:ext cx="6572296" cy="4761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0232" y="5500702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водоем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e468_3f85cc72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500042"/>
            <a:ext cx="6643734" cy="47863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1670" y="5572140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поле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3735687_large_cvetochnuyy_park_Keykenhof_gollandiya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428604"/>
            <a:ext cx="6667500" cy="5000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1670" y="5786454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парк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357166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000232" y="428604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кустах в саду растет,</a:t>
            </a:r>
          </a:p>
          <a:p>
            <a:r>
              <a:rPr lang="ru-RU" dirty="0" smtClean="0"/>
              <a:t>Запах сладкий, словно мед.</a:t>
            </a:r>
          </a:p>
          <a:p>
            <a:r>
              <a:rPr lang="ru-RU" dirty="0" smtClean="0"/>
              <a:t>Но нередко льются слезы</a:t>
            </a:r>
          </a:p>
          <a:p>
            <a:r>
              <a:rPr lang="ru-RU" dirty="0" smtClean="0"/>
              <a:t>Тех, кто рвет их. Это… (розы)</a:t>
            </a:r>
            <a:endParaRPr lang="ru-RU" dirty="0"/>
          </a:p>
        </p:txBody>
      </p:sp>
      <p:pic>
        <p:nvPicPr>
          <p:cNvPr id="4" name="Рисунок 3" descr="51921409_09095c32ed03bb064878122ae70823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2214554"/>
            <a:ext cx="6357982" cy="4313246"/>
          </a:xfrm>
          <a:prstGeom prst="rect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000232" y="571480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Замечательный цветок,</a:t>
            </a:r>
          </a:p>
          <a:p>
            <a:r>
              <a:rPr lang="ru-RU" dirty="0" smtClean="0"/>
              <a:t>Словно яркий огонек,</a:t>
            </a:r>
          </a:p>
          <a:p>
            <a:r>
              <a:rPr lang="ru-RU" dirty="0" smtClean="0"/>
              <a:t>Пышный, важный, словно пан,</a:t>
            </a:r>
          </a:p>
          <a:p>
            <a:r>
              <a:rPr lang="ru-RU" dirty="0" smtClean="0"/>
              <a:t>Нежный бархатный… (тюльпан)</a:t>
            </a:r>
            <a:endParaRPr lang="ru-RU" dirty="0"/>
          </a:p>
        </p:txBody>
      </p:sp>
      <p:pic>
        <p:nvPicPr>
          <p:cNvPr id="4" name="Рисунок 3" descr="1337449829_1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2071678"/>
            <a:ext cx="5786478" cy="4424371"/>
          </a:xfrm>
          <a:prstGeom prst="rect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428604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Длинный тонкий стебелек,</a:t>
            </a:r>
          </a:p>
          <a:p>
            <a:r>
              <a:rPr lang="ru-RU" dirty="0" smtClean="0"/>
              <a:t>Сверху – алый огонек.</a:t>
            </a:r>
          </a:p>
          <a:p>
            <a:r>
              <a:rPr lang="ru-RU" dirty="0" smtClean="0"/>
              <a:t>Не растение, а маяк – </a:t>
            </a:r>
          </a:p>
          <a:p>
            <a:r>
              <a:rPr lang="ru-RU" dirty="0" smtClean="0"/>
              <a:t>Это ярко-красный… (мак)</a:t>
            </a:r>
            <a:endParaRPr lang="ru-RU" dirty="0"/>
          </a:p>
        </p:txBody>
      </p:sp>
      <p:pic>
        <p:nvPicPr>
          <p:cNvPr id="3" name="Рисунок 2" descr="1273845688_19133925_1204212219_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2143116"/>
            <a:ext cx="5929354" cy="4329105"/>
          </a:xfrm>
          <a:prstGeom prst="rect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428604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Много лепесточков острых:</a:t>
            </a:r>
          </a:p>
          <a:p>
            <a:r>
              <a:rPr lang="ru-RU" dirty="0" smtClean="0"/>
              <a:t>Красных, желтых, белых, пестрых.</a:t>
            </a:r>
          </a:p>
          <a:p>
            <a:r>
              <a:rPr lang="ru-RU" dirty="0" smtClean="0"/>
              <a:t>На меня ты погляди-ка,</a:t>
            </a:r>
          </a:p>
          <a:p>
            <a:r>
              <a:rPr lang="ru-RU" dirty="0" smtClean="0"/>
              <a:t>Называюсь я… (гвоздика)</a:t>
            </a:r>
            <a:endParaRPr lang="ru-RU" dirty="0"/>
          </a:p>
        </p:txBody>
      </p:sp>
      <p:pic>
        <p:nvPicPr>
          <p:cNvPr id="3" name="Рисунок 2" descr="earth_laughs_in_flowers (1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1786139"/>
            <a:ext cx="6095998" cy="4576548"/>
          </a:xfrm>
          <a:prstGeom prst="rect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357166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Снимем мы среди болота</a:t>
            </a:r>
          </a:p>
          <a:p>
            <a:r>
              <a:rPr lang="ru-RU" dirty="0" smtClean="0"/>
              <a:t>Замечательное фото.</a:t>
            </a:r>
          </a:p>
          <a:p>
            <a:r>
              <a:rPr lang="ru-RU" dirty="0" smtClean="0"/>
              <a:t>Очень яркая картинка –</a:t>
            </a:r>
          </a:p>
          <a:p>
            <a:r>
              <a:rPr lang="ru-RU" dirty="0" smtClean="0"/>
              <a:t>Распустилась здесь… (кувшинка)</a:t>
            </a:r>
            <a:endParaRPr lang="ru-RU" dirty="0"/>
          </a:p>
        </p:txBody>
      </p:sp>
      <p:pic>
        <p:nvPicPr>
          <p:cNvPr id="3" name="Рисунок 2" descr="84888996_Liliy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2000240"/>
            <a:ext cx="6215106" cy="4429791"/>
          </a:xfrm>
          <a:prstGeom prst="rect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4546" y="571480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Поле, словно в желтых волнах,</a:t>
            </a:r>
          </a:p>
          <a:p>
            <a:r>
              <a:rPr lang="ru-RU" dirty="0" smtClean="0"/>
              <a:t>Здесь растет цветок… (подсолнух)</a:t>
            </a:r>
            <a:endParaRPr lang="ru-RU" dirty="0"/>
          </a:p>
        </p:txBody>
      </p:sp>
      <p:pic>
        <p:nvPicPr>
          <p:cNvPr id="6" name="Рисунок 5" descr="442934_(www.GdeFon.com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1571612"/>
            <a:ext cx="6357982" cy="4768486"/>
          </a:xfrm>
          <a:prstGeom prst="rect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357166"/>
            <a:ext cx="4643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Вот полянка вся в цветочках,</a:t>
            </a:r>
          </a:p>
          <a:p>
            <a:r>
              <a:rPr lang="ru-RU" dirty="0" smtClean="0"/>
              <a:t>Словно в светло-синих точках.</a:t>
            </a:r>
          </a:p>
          <a:p>
            <a:r>
              <a:rPr lang="ru-RU" dirty="0" smtClean="0"/>
              <a:t>Соберу здесь для </a:t>
            </a:r>
            <a:r>
              <a:rPr lang="ru-RU" dirty="0" err="1" smtClean="0"/>
              <a:t>Анютки</a:t>
            </a:r>
            <a:endParaRPr lang="ru-RU" dirty="0" smtClean="0"/>
          </a:p>
          <a:p>
            <a:r>
              <a:rPr lang="ru-RU" dirty="0" err="1" smtClean="0"/>
              <a:t>Голубые</a:t>
            </a:r>
            <a:r>
              <a:rPr lang="ru-RU" dirty="0" smtClean="0"/>
              <a:t>… (незабудки)</a:t>
            </a:r>
            <a:endParaRPr lang="ru-RU" dirty="0"/>
          </a:p>
        </p:txBody>
      </p:sp>
      <p:pic>
        <p:nvPicPr>
          <p:cNvPr id="3" name="Рисунок 2" descr="102257007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1785926"/>
            <a:ext cx="6391656" cy="4657724"/>
          </a:xfrm>
          <a:prstGeom prst="rect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428604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Стоит в саду кудряшка,</a:t>
            </a:r>
          </a:p>
          <a:p>
            <a:r>
              <a:rPr lang="ru-RU" dirty="0" smtClean="0"/>
              <a:t>Белая рубашка,</a:t>
            </a:r>
          </a:p>
          <a:p>
            <a:r>
              <a:rPr lang="ru-RU" dirty="0" smtClean="0"/>
              <a:t>Сердечко золотое…</a:t>
            </a:r>
          </a:p>
          <a:p>
            <a:r>
              <a:rPr lang="ru-RU" dirty="0" smtClean="0"/>
              <a:t>Что это такое?  (ромашка)</a:t>
            </a:r>
            <a:endParaRPr lang="ru-RU" dirty="0"/>
          </a:p>
        </p:txBody>
      </p:sp>
      <p:pic>
        <p:nvPicPr>
          <p:cNvPr id="3" name="Рисунок 2" descr="summer-plants-screensaver-71060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1785926"/>
            <a:ext cx="6278578" cy="4708934"/>
          </a:xfrm>
          <a:prstGeom prst="rect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175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Знаете ли вы цветы?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Admin</cp:lastModifiedBy>
  <cp:revision>16</cp:revision>
  <dcterms:created xsi:type="dcterms:W3CDTF">2013-07-10T10:15:00Z</dcterms:created>
  <dcterms:modified xsi:type="dcterms:W3CDTF">2014-04-08T05:30:01Z</dcterms:modified>
</cp:coreProperties>
</file>