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ga" initials="O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>
        <p:scale>
          <a:sx n="53" d="100"/>
          <a:sy n="53" d="100"/>
        </p:scale>
        <p:origin x="-1866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6DC02-0036-4B7B-8779-28B0E943292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FD6C5-35B9-4E91-90BD-2D3CF30A6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5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FD6C5-35B9-4E91-90BD-2D3CF30A6EA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342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FD6C5-35B9-4E91-90BD-2D3CF30A6EA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42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image" Target="../media/image13.gif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39.jpeg"/><Relationship Id="rId5" Type="http://schemas.openxmlformats.org/officeDocument/2006/relationships/image" Target="../media/image6.gif"/><Relationship Id="rId10" Type="http://schemas.openxmlformats.org/officeDocument/2006/relationships/image" Target="../media/image38.jpeg"/><Relationship Id="rId4" Type="http://schemas.openxmlformats.org/officeDocument/2006/relationships/image" Target="../media/image34.jpe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jpeg"/><Relationship Id="rId7" Type="http://schemas.openxmlformats.org/officeDocument/2006/relationships/image" Target="../media/image1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Как ребята помогли Буратино домой вернуться!</a:t>
            </a:r>
            <a:endParaRPr lang="ru-RU" sz="4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178813"/>
            <a:ext cx="4478563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466434"/>
            <a:ext cx="3456383" cy="4365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2466434"/>
            <a:ext cx="1547665" cy="4391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6891"/>
            <a:ext cx="971600" cy="9625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821836"/>
            <a:ext cx="900101" cy="839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636" y="1718873"/>
            <a:ext cx="936103" cy="876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739" y="2104995"/>
            <a:ext cx="853937" cy="752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59" y="3429001"/>
            <a:ext cx="692881" cy="1008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757" y="3026163"/>
            <a:ext cx="639837" cy="7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3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711" y="2674938"/>
            <a:ext cx="4632516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Автомобиль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0508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04665"/>
            <a:ext cx="7200799" cy="1368152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Автобус</a:t>
            </a:r>
            <a:endParaRPr lang="ru-RU" sz="4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916832"/>
            <a:ext cx="7128792" cy="49411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87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492896"/>
            <a:ext cx="6624736" cy="41044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Поезд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530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04665"/>
            <a:ext cx="7632848" cy="129614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Велосипед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276872"/>
            <a:ext cx="568863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204864"/>
            <a:ext cx="6264696" cy="4536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Дорога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0158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420888"/>
            <a:ext cx="3384376" cy="4176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Светофор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9170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152128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Велосипедная дорожка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204864"/>
            <a:ext cx="540060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Как ребята помогли Буратино домой вернуться!</a:t>
            </a:r>
            <a:endParaRPr lang="ru-RU" sz="4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178813"/>
            <a:ext cx="4478563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466434"/>
            <a:ext cx="3456383" cy="4365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2466434"/>
            <a:ext cx="1547665" cy="4391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6891"/>
            <a:ext cx="971600" cy="9625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821836"/>
            <a:ext cx="900101" cy="839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656" y="1821836"/>
            <a:ext cx="936103" cy="839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739" y="2104995"/>
            <a:ext cx="853937" cy="752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59" y="3429001"/>
            <a:ext cx="692881" cy="1008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757" y="3026163"/>
            <a:ext cx="639837" cy="7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9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956957"/>
            <a:ext cx="5616624" cy="4869160"/>
          </a:xfrm>
        </p:spPr>
      </p:pic>
    </p:spTree>
    <p:extLst>
      <p:ext uri="{BB962C8B-B14F-4D97-AF65-F5344CB8AC3E}">
        <p14:creationId xmlns:p14="http://schemas.microsoft.com/office/powerpoint/2010/main" val="28676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420888"/>
            <a:ext cx="2976039" cy="4437112"/>
          </a:xfrm>
        </p:spPr>
      </p:pic>
    </p:spTree>
    <p:extLst>
      <p:ext uri="{BB962C8B-B14F-4D97-AF65-F5344CB8AC3E}">
        <p14:creationId xmlns:p14="http://schemas.microsoft.com/office/powerpoint/2010/main" val="35947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561" y="2674938"/>
            <a:ext cx="2300816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Пункт питания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6599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132856"/>
            <a:ext cx="3600400" cy="4725144"/>
          </a:xfrm>
        </p:spPr>
      </p:pic>
    </p:spTree>
    <p:extLst>
      <p:ext uri="{BB962C8B-B14F-4D97-AF65-F5344CB8AC3E}">
        <p14:creationId xmlns:p14="http://schemas.microsoft.com/office/powerpoint/2010/main" val="39627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Как ребята помогли Буратино домой вернуться!</a:t>
            </a:r>
            <a:endParaRPr lang="ru-RU" sz="4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178813"/>
            <a:ext cx="4478563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466434"/>
            <a:ext cx="3456383" cy="4365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2466434"/>
            <a:ext cx="1547665" cy="4391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6891"/>
            <a:ext cx="971600" cy="9625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821836"/>
            <a:ext cx="900101" cy="839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636" y="1718873"/>
            <a:ext cx="936103" cy="876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739" y="2104995"/>
            <a:ext cx="853937" cy="752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59" y="3429001"/>
            <a:ext cx="692881" cy="1008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757" y="3026163"/>
            <a:ext cx="639837" cy="7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7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492896"/>
            <a:ext cx="4248471" cy="41764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Главная дорога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6902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187" y="2492896"/>
            <a:ext cx="2689813" cy="433021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Запомни эти знаки!</a:t>
            </a:r>
            <a:endParaRPr lang="ru-RU" sz="4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03" y="1787662"/>
            <a:ext cx="1285875" cy="16691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36" y="5092542"/>
            <a:ext cx="1747807" cy="1620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474" y="3456850"/>
            <a:ext cx="1648320" cy="17209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019" y="5013176"/>
            <a:ext cx="1512168" cy="14935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8" y="3456850"/>
            <a:ext cx="1646892" cy="16618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309" y="3645025"/>
            <a:ext cx="1455100" cy="14737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031" y="1910708"/>
            <a:ext cx="1692827" cy="1546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173" y="2420888"/>
            <a:ext cx="1467014" cy="15214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438" y="5167372"/>
            <a:ext cx="1232000" cy="164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96752"/>
            <a:ext cx="9144001" cy="56612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До свидания, ребята!!!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5167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3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8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332656"/>
            <a:ext cx="6417734" cy="1296144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Больница</a:t>
            </a:r>
            <a:endParaRPr lang="ru-RU" sz="5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988840"/>
            <a:ext cx="3888432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492896"/>
            <a:ext cx="4248472" cy="42484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Движение запрещено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245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476673"/>
            <a:ext cx="7560840" cy="136815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Осторожно! Дети!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492896"/>
            <a:ext cx="54006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Пешеходный переход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636912"/>
            <a:ext cx="4320480" cy="3929707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 flipH="1" flipV="1">
            <a:off x="9036493" y="6857999"/>
            <a:ext cx="10750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3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348880"/>
            <a:ext cx="4320480" cy="42484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Движение пешеходов запрещено!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0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Как ребята помогли Буратино домой вернуться!</a:t>
            </a:r>
            <a:endParaRPr lang="ru-RU" sz="4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178813"/>
            <a:ext cx="4478563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466434"/>
            <a:ext cx="3456383" cy="4365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2466434"/>
            <a:ext cx="1547665" cy="4391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6891"/>
            <a:ext cx="971600" cy="9625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821836"/>
            <a:ext cx="900101" cy="839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636" y="1718873"/>
            <a:ext cx="936103" cy="876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739" y="2104995"/>
            <a:ext cx="853937" cy="752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59" y="3429001"/>
            <a:ext cx="692881" cy="1008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757" y="3026163"/>
            <a:ext cx="639837" cy="7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9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/>
          <a:lstStyle/>
          <a:p>
            <a:r>
              <a:rPr lang="ru-RU" b="1" dirty="0" smtClean="0"/>
              <a:t>Повтори и запомни!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64" y="1777016"/>
            <a:ext cx="1584176" cy="216024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75" y="4581128"/>
            <a:ext cx="2013193" cy="179174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240" y="1916832"/>
            <a:ext cx="2156745" cy="18806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432702"/>
            <a:ext cx="1440160" cy="19633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412" y="4428659"/>
            <a:ext cx="1445982" cy="19442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396085"/>
            <a:ext cx="1979712" cy="17948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708919"/>
            <a:ext cx="3059832" cy="41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162</TotalTime>
  <Words>68</Words>
  <Application>Microsoft Office PowerPoint</Application>
  <PresentationFormat>Экран (4:3)</PresentationFormat>
  <Paragraphs>23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Как ребята помогли Буратино домой вернуться!</vt:lpstr>
      <vt:lpstr>Пункт питания</vt:lpstr>
      <vt:lpstr>Презентация PowerPoint</vt:lpstr>
      <vt:lpstr>Движение запрещено</vt:lpstr>
      <vt:lpstr>Презентация PowerPoint</vt:lpstr>
      <vt:lpstr>Пешеходный переход</vt:lpstr>
      <vt:lpstr>Движение пешеходов запрещено!</vt:lpstr>
      <vt:lpstr>Как ребята помогли Буратино домой вернуться!</vt:lpstr>
      <vt:lpstr>Повтори и запомни!</vt:lpstr>
      <vt:lpstr>Автомобиль</vt:lpstr>
      <vt:lpstr>Презентация PowerPoint</vt:lpstr>
      <vt:lpstr>Поезд</vt:lpstr>
      <vt:lpstr>Презентация PowerPoint</vt:lpstr>
      <vt:lpstr>Дорога</vt:lpstr>
      <vt:lpstr>Светофор</vt:lpstr>
      <vt:lpstr>Велосипедная дорожка</vt:lpstr>
      <vt:lpstr>Как ребята помогли Буратино домой вернуться!</vt:lpstr>
      <vt:lpstr>Презентация PowerPoint</vt:lpstr>
      <vt:lpstr>Презентация PowerPoint</vt:lpstr>
      <vt:lpstr>Презентация PowerPoint</vt:lpstr>
      <vt:lpstr>Как ребята помогли Буратино домой вернуться!</vt:lpstr>
      <vt:lpstr>Главная дорога</vt:lpstr>
      <vt:lpstr>Запомни эти знаки!</vt:lpstr>
      <vt:lpstr>До свидания, ребята!!!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ребята помогли Буратино домой вернуться!</dc:title>
  <dc:creator>Olga</dc:creator>
  <cp:lastModifiedBy>Olga</cp:lastModifiedBy>
  <cp:revision>34</cp:revision>
  <dcterms:created xsi:type="dcterms:W3CDTF">2014-11-16T17:56:01Z</dcterms:created>
  <dcterms:modified xsi:type="dcterms:W3CDTF">2015-10-25T18:04:30Z</dcterms:modified>
</cp:coreProperties>
</file>